
<file path=[Content_Types].xml><?xml version="1.0" encoding="utf-8"?>
<Types xmlns="http://schemas.openxmlformats.org/package/2006/content-types">
  <Default Extension="png" ContentType="image/png"/>
  <Default Extension="svg" ContentType="image/svg+xml"/>
  <Default Extension="jpeg" ContentType="image/jpeg"/>
  <Default Extension="rels" ContentType="application/vnd.openxmlformats-package.relationships+xml"/>
  <Default Extension="xml" ContentType="application/xml"/>
  <Default Extension="wdp" ContentType="image/vnd.ms-photo"/>
  <Default Extension="gif" ContentType="image/gif"/>
  <Default Extension="jpg" ContentType="image/jpeg"/>
  <Override PartName="/ppt/presentation.xml" ContentType="application/vnd.openxmlformats-officedocument.presentationml.presentation.main+xml"/>
  <Override PartName="/customXml/itemProps1.xml" ContentType="application/vnd.openxmlformats-officedocument.customXmlProperties+xml"/>
  <Override PartName="/customXml/itemProps2.xml" ContentType="application/vnd.openxmlformats-officedocument.customXmlProperties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 autoCompressPictures="0">
  <p:sldMasterIdLst>
    <p:sldMasterId id="2147483648" r:id="rId3"/>
  </p:sldMasterIdLst>
  <p:notesMasterIdLst>
    <p:notesMasterId r:id="rId12"/>
  </p:notesMasterIdLst>
  <p:handoutMasterIdLst>
    <p:handoutMasterId r:id="rId13"/>
  </p:handoutMasterIdLst>
  <p:sldIdLst>
    <p:sldId id="303" r:id="rId4"/>
    <p:sldId id="302" r:id="rId5"/>
    <p:sldId id="281" r:id="rId6"/>
    <p:sldId id="297" r:id="rId7"/>
    <p:sldId id="283" r:id="rId8"/>
    <p:sldId id="291" r:id="rId9"/>
    <p:sldId id="284" r:id="rId10"/>
    <p:sldId id="296" r:id="rId11"/>
  </p:sldIdLst>
  <p:sldSz cx="12192000" cy="6858000"/>
  <p:notesSz cx="6858000" cy="9144000"/>
  <p:defaultTextStyle>
    <a:defPPr rtl="0">
      <a:defRPr lang="es-E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F054C"/>
    <a:srgbClr val="F4E8DC"/>
    <a:srgbClr val="E8D1BA"/>
    <a:srgbClr val="29267E"/>
    <a:srgbClr val="130952"/>
    <a:srgbClr val="79C3F0"/>
    <a:srgbClr val="F1F1F1"/>
    <a:srgbClr val="231F73"/>
    <a:srgbClr val="130951"/>
    <a:srgbClr val="201B6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/>
</file>

<file path=ppt/tableStyles.xml><?xml version="1.0" encoding="utf-8"?>
<a:tblStyleLst xmlns:a="http://schemas.openxmlformats.org/drawingml/2006/main" def="{6E25E649-3F16-4E02-A733-19D2CDBF48F0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00" autoAdjust="0"/>
    <p:restoredTop sz="94631" autoAdjust="0"/>
  </p:normalViewPr>
  <p:slideViewPr>
    <p:cSldViewPr snapToGrid="0">
      <p:cViewPr>
        <p:scale>
          <a:sx n="55" d="100"/>
          <a:sy n="55" d="100"/>
        </p:scale>
        <p:origin x="1296" y="480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sorterViewPr>
    <p:cViewPr>
      <p:scale>
        <a:sx n="100" d="100"/>
        <a:sy n="100" d="100"/>
      </p:scale>
      <p:origin x="0" y="0"/>
    </p:cViewPr>
  </p:sorterViewPr>
  <p:notesViewPr>
    <p:cSldViewPr snapToGrid="0">
      <p:cViewPr varScale="1">
        <p:scale>
          <a:sx n="89" d="100"/>
          <a:sy n="89" d="100"/>
        </p:scale>
        <p:origin x="3012" y="78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handoutMaster" Target="handoutMasters/handoutMaster1.xml"/><Relationship Id="rId3" Type="http://schemas.openxmlformats.org/officeDocument/2006/relationships/slideMaster" Target="slideMasters/slideMaster1.xml"/><Relationship Id="rId7" Type="http://schemas.openxmlformats.org/officeDocument/2006/relationships/slide" Target="slides/slide4.xml"/><Relationship Id="rId12" Type="http://schemas.openxmlformats.org/officeDocument/2006/relationships/notesMaster" Target="notesMasters/notesMaster1.xml"/><Relationship Id="rId17" Type="http://schemas.openxmlformats.org/officeDocument/2006/relationships/tableStyles" Target="tableStyles.xml"/><Relationship Id="rId2" Type="http://schemas.openxmlformats.org/officeDocument/2006/relationships/customXml" Target="../customXml/item2.xml"/><Relationship Id="rId16" Type="http://schemas.openxmlformats.org/officeDocument/2006/relationships/theme" Target="theme/theme1.xml"/><Relationship Id="rId1" Type="http://schemas.openxmlformats.org/officeDocument/2006/relationships/customXml" Target="../customXml/item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5" Type="http://schemas.openxmlformats.org/officeDocument/2006/relationships/slide" Target="slides/slide2.xml"/><Relationship Id="rId15" Type="http://schemas.openxmlformats.org/officeDocument/2006/relationships/viewProps" Target="viewProps.xml"/><Relationship Id="rId10" Type="http://schemas.openxmlformats.org/officeDocument/2006/relationships/slide" Target="slides/slide7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presProps" Target="presProps.xml"/><Relationship Id="rId22" Type="http://schemas.microsoft.com/office/2015/10/relationships/revisionInfo" Target="revisionInfo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>
            <a:extLst>
              <a:ext uri="{FF2B5EF4-FFF2-40B4-BE49-F238E27FC236}">
                <a16:creationId xmlns:a16="http://schemas.microsoft.com/office/drawing/2014/main" xmlns="" id="{B76F666D-E0C2-435B-BAA8-9287F9E5D38A}"/>
              </a:ext>
            </a:extLst>
          </p:cNvPr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3" name="Marcador de fecha 2">
            <a:extLst>
              <a:ext uri="{FF2B5EF4-FFF2-40B4-BE49-F238E27FC236}">
                <a16:creationId xmlns:a16="http://schemas.microsoft.com/office/drawing/2014/main" xmlns="" id="{19FEBCAF-CB3F-4928-91AA-D61472F880C0}"/>
              </a:ext>
            </a:extLst>
          </p:cNvPr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A46D571C-0F37-4D89-BD6D-C66E268328C2}" type="datetime1">
              <a:rPr lang="es-ES" smtClean="0"/>
              <a:t>27/05/2020</a:t>
            </a:fld>
            <a:endParaRPr lang="es-ES"/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9256698-63C6-4CCC-81CB-EA5604C30F1E}"/>
              </a:ext>
            </a:extLst>
          </p:cNvPr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/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B2467FDA-05D7-4760-A373-5D6AEAAF4278}"/>
              </a:ext>
            </a:extLst>
          </p:cNvPr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682C0B10-7CAE-41E4-AB02-7E8B1FF2B898}" type="slidenum">
              <a:rPr lang="es-ES" smtClean="0"/>
              <a:t>‹Nº›</a:t>
            </a:fld>
            <a:endParaRPr lang="es-ES"/>
          </a:p>
        </p:txBody>
      </p:sp>
    </p:spTree>
    <p:extLst>
      <p:ext uri="{BB962C8B-B14F-4D97-AF65-F5344CB8AC3E}">
        <p14:creationId xmlns:p14="http://schemas.microsoft.com/office/powerpoint/2010/main" val="3687537592"/>
      </p:ext>
    </p:extLst>
  </p:cSld>
  <p:clrMap bg1="lt1" tx1="dk1" bg2="lt2" tx2="dk2" accent1="accent1" accent2="accent2" accent3="accent3" accent4="accent4" accent5="accent5" accent6="accent6" hlink="hlink" folHlink="folHlink"/>
  <p:hf hdr="0" ft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osición de encabezado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3" name="Marcador de fecha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pPr rtl="0"/>
            <a:fld id="{937B0917-6D49-4525-A5F0-095AC65124A3}" type="datetime1">
              <a:rPr lang="es-ES" noProof="0" smtClean="0"/>
              <a:t>27/05/2020</a:t>
            </a:fld>
            <a:endParaRPr lang="es-ES" noProof="0"/>
          </a:p>
        </p:txBody>
      </p:sp>
      <p:sp>
        <p:nvSpPr>
          <p:cNvPr id="4" name="Marcador de imagen d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pPr rtl="0"/>
            <a:endParaRPr lang="es-ES" noProof="0"/>
          </a:p>
        </p:txBody>
      </p:sp>
      <p:sp>
        <p:nvSpPr>
          <p:cNvPr id="5" name="Marcador de posición de notas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posición de pie de página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pPr rtl="0"/>
            <a:endParaRPr lang="es-ES" noProof="0"/>
          </a:p>
        </p:txBody>
      </p:sp>
      <p:sp>
        <p:nvSpPr>
          <p:cNvPr id="7" name="Marcador de posición de número de diapositiva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pPr rtl="0"/>
            <a:fld id="{8530193B-564F-4854-8A52-728F3FB19C85}" type="slidenum">
              <a:rPr lang="es-ES" noProof="0" smtClean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3603816512"/>
      </p:ext>
    </p:extLst>
  </p:cSld>
  <p:clrMap bg1="lt1" tx1="dk1" bg2="lt2" tx2="dk2" accent1="accent1" accent2="accent2" accent3="accent3" accent4="accent4" accent5="accent5" accent6="accent6" hlink="hlink" folHlink="folHlink"/>
  <p:hf hdr="0" ftr="0" dt="0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3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37828546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4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311867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5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038112516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6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7467980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7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462306467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imagen d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Marcador de notas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4" name="Marcador de número de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pPr rtl="0"/>
            <a:fld id="{8530193B-564F-4854-8A52-728F3FB19C85}" type="slidenum">
              <a:rPr lang="es-ES" noProof="0" smtClean="0"/>
              <a:t>8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3118280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Solo 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FC626A5-4FF6-42BD-858A-AE4B2C23A6B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5" name="Subtítulo 2">
            <a:extLst>
              <a:ext uri="{FF2B5EF4-FFF2-40B4-BE49-F238E27FC236}">
                <a16:creationId xmlns:a16="http://schemas.microsoft.com/office/drawing/2014/main" xmlns="" id="{10727B06-56A8-44A2-B6C2-9ED183D107F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7A47F3D0-41FC-4430-9F9E-1F78A18D65F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7" name="Marcador de pie de página 6">
            <a:extLst>
              <a:ext uri="{FF2B5EF4-FFF2-40B4-BE49-F238E27FC236}">
                <a16:creationId xmlns:a16="http://schemas.microsoft.com/office/drawing/2014/main" xmlns="" id="{2ED798F6-1F12-46CE-9AFD-CC66555A191D}"/>
              </a:ext>
            </a:extLst>
          </p:cNvPr>
          <p:cNvSpPr>
            <a:spLocks noGrp="1"/>
          </p:cNvSpPr>
          <p:nvPr>
            <p:ph type="ftr" sz="quarter" idx="3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</p:spTree>
    <p:extLst>
      <p:ext uri="{BB962C8B-B14F-4D97-AF65-F5344CB8AC3E}">
        <p14:creationId xmlns:p14="http://schemas.microsoft.com/office/powerpoint/2010/main" val="1505855276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 agradecimient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Rectángulo 12">
            <a:extLst>
              <a:ext uri="{FF2B5EF4-FFF2-40B4-BE49-F238E27FC236}">
                <a16:creationId xmlns:a16="http://schemas.microsoft.com/office/drawing/2014/main" xmlns="" id="{DD31C544-1372-4B34-8149-B6058B8CC577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4" name="Rectángulo 13">
            <a:extLst>
              <a:ext uri="{FF2B5EF4-FFF2-40B4-BE49-F238E27FC236}">
                <a16:creationId xmlns:a16="http://schemas.microsoft.com/office/drawing/2014/main" xmlns="" id="{7B2598CA-3443-4098-80E7-1F16DC9A13CC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xmlns="" id="{BE421EAA-68E8-4AED-BA2F-01A6AC66859D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834640"/>
            <a:ext cx="4459766" cy="2720356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50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Gracias</a:t>
            </a:r>
          </a:p>
        </p:txBody>
      </p:sp>
      <p:sp>
        <p:nvSpPr>
          <p:cNvPr id="7" name="Marcador de texto 5">
            <a:extLst>
              <a:ext uri="{FF2B5EF4-FFF2-40B4-BE49-F238E27FC236}">
                <a16:creationId xmlns:a16="http://schemas.microsoft.com/office/drawing/2014/main" xmlns="" id="{D907C852-B0E0-4C2E-88CE-B543605961EE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8034849" y="3859066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Nombre completo</a:t>
            </a:r>
          </a:p>
        </p:txBody>
      </p:sp>
      <p:sp>
        <p:nvSpPr>
          <p:cNvPr id="8" name="Marcador de texto 6">
            <a:extLst>
              <a:ext uri="{FF2B5EF4-FFF2-40B4-BE49-F238E27FC236}">
                <a16:creationId xmlns:a16="http://schemas.microsoft.com/office/drawing/2014/main" xmlns="" id="{D84C0BEF-F601-4B10-8AEE-4859FE996B34}"/>
              </a:ext>
            </a:extLst>
          </p:cNvPr>
          <p:cNvSpPr>
            <a:spLocks noGrp="1"/>
          </p:cNvSpPr>
          <p:nvPr>
            <p:ph type="body" sz="quarter" idx="16" hasCustomPrompt="1"/>
          </p:nvPr>
        </p:nvSpPr>
        <p:spPr>
          <a:xfrm>
            <a:off x="8034849" y="4220189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Número de teléfono</a:t>
            </a:r>
          </a:p>
        </p:txBody>
      </p:sp>
      <p:sp>
        <p:nvSpPr>
          <p:cNvPr id="9" name="Marcador de texto 7">
            <a:extLst>
              <a:ext uri="{FF2B5EF4-FFF2-40B4-BE49-F238E27FC236}">
                <a16:creationId xmlns:a16="http://schemas.microsoft.com/office/drawing/2014/main" xmlns="" id="{83A6EF9B-EF2F-4949-9CC4-C16BF8DC85A0}"/>
              </a:ext>
            </a:extLst>
          </p:cNvPr>
          <p:cNvSpPr>
            <a:spLocks noGrp="1"/>
          </p:cNvSpPr>
          <p:nvPr>
            <p:ph type="body" sz="quarter" idx="17" hasCustomPrompt="1"/>
          </p:nvPr>
        </p:nvSpPr>
        <p:spPr>
          <a:xfrm>
            <a:off x="8034849" y="4581312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Identificador de red social o correo electrónico</a:t>
            </a:r>
          </a:p>
        </p:txBody>
      </p:sp>
      <p:sp>
        <p:nvSpPr>
          <p:cNvPr id="10" name="Marcador de texto 8">
            <a:extLst>
              <a:ext uri="{FF2B5EF4-FFF2-40B4-BE49-F238E27FC236}">
                <a16:creationId xmlns:a16="http://schemas.microsoft.com/office/drawing/2014/main" xmlns="" id="{BE8CA170-9CA9-448E-B07A-E01AB84F7FD3}"/>
              </a:ext>
            </a:extLst>
          </p:cNvPr>
          <p:cNvSpPr>
            <a:spLocks noGrp="1"/>
          </p:cNvSpPr>
          <p:nvPr>
            <p:ph type="body" sz="quarter" idx="18" hasCustomPrompt="1"/>
          </p:nvPr>
        </p:nvSpPr>
        <p:spPr>
          <a:xfrm>
            <a:off x="8034849" y="4942435"/>
            <a:ext cx="3521514" cy="288000"/>
          </a:xfrm>
        </p:spPr>
        <p:txBody>
          <a:bodyPr rtlCol="0"/>
          <a:lstStyle>
            <a:lvl1pPr marL="0" indent="0">
              <a:buNone/>
              <a:defRPr sz="1400">
                <a:solidFill>
                  <a:schemeClr val="bg1">
                    <a:lumMod val="95000"/>
                  </a:schemeClr>
                </a:solidFill>
              </a:defRPr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Sitio web de la empresa</a:t>
            </a:r>
          </a:p>
        </p:txBody>
      </p:sp>
    </p:spTree>
    <p:extLst>
      <p:ext uri="{BB962C8B-B14F-4D97-AF65-F5344CB8AC3E}">
        <p14:creationId xmlns:p14="http://schemas.microsoft.com/office/powerpoint/2010/main" val="16328917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ítulo y contenid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E97A9A62-1AA6-47A9-A1A0-54196823744C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/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E8FE0EB3-0FF4-4285-B9D3-90A5751B7BBF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C8DE0AAD-6FBD-416B-A91A-21F2B737919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734501631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os objetos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7" name="Subtítulo 2">
            <a:extLst>
              <a:ext uri="{FF2B5EF4-FFF2-40B4-BE49-F238E27FC236}">
                <a16:creationId xmlns:a16="http://schemas.microsoft.com/office/drawing/2014/main" xmlns="" id="{7DEBF36F-ADC5-48FF-BFAF-3BED06924FD3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2000"/>
            <a:ext cx="5472000" cy="4680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6" name="Marcador de texto 4">
            <a:extLst>
              <a:ext uri="{FF2B5EF4-FFF2-40B4-BE49-F238E27FC236}">
                <a16:creationId xmlns:a16="http://schemas.microsoft.com/office/drawing/2014/main" xmlns="" id="{7867C73D-EE16-41D1-B7CE-A35C765E3B8D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1511250"/>
            <a:ext cx="5472113" cy="468000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F64CFC6C-1D8B-46C9-B0F7-A8BD88D8AB46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89155218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F94EB5D3-F8CB-4E76-8D7E-FF441818EECB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360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6A38E24-EB1C-472F-B631-5DF32F9C4CF5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4301550" y="1511476"/>
            <a:ext cx="3600450" cy="4679249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1" name="Marcador de texto 5">
            <a:extLst>
              <a:ext uri="{FF2B5EF4-FFF2-40B4-BE49-F238E27FC236}">
                <a16:creationId xmlns:a16="http://schemas.microsoft.com/office/drawing/2014/main" xmlns="" id="{5B4A252E-78C9-4F76-98A4-A4B580AD072A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8171550" y="1511475"/>
            <a:ext cx="3600450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6D4BCA97-F31B-451D-82F8-6E000DF2118A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817AAC4-A657-4D75-A527-0307AFF2B17B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654388017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lumna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5CFF4C50-933F-41F9-AD11-BD02410AA7D5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9D7ACCB5-9A86-4F46-89E2-B79F48C9EC1D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B1948E38-8FB0-4E51-A01C-C88794372E50}"/>
              </a:ext>
            </a:extLst>
          </p:cNvPr>
          <p:cNvSpPr>
            <a:spLocks noGrp="1"/>
          </p:cNvSpPr>
          <p:nvPr>
            <p:ph idx="1" hasCustomPrompt="1"/>
          </p:nvPr>
        </p:nvSpPr>
        <p:spPr>
          <a:xfrm>
            <a:off x="432000" y="1512000"/>
            <a:ext cx="2160000" cy="467925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F5B3657-F2AE-455A-BF81-1A0C2ACECD20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2726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3" name="Marcador de texto 5">
            <a:extLst>
              <a:ext uri="{FF2B5EF4-FFF2-40B4-BE49-F238E27FC236}">
                <a16:creationId xmlns:a16="http://schemas.microsoft.com/office/drawing/2014/main" xmlns="" id="{6A983D98-E0AB-429A-9EC2-B50D4216D691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5021412" y="1512000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5" name="Marcador de texto 6">
            <a:extLst>
              <a:ext uri="{FF2B5EF4-FFF2-40B4-BE49-F238E27FC236}">
                <a16:creationId xmlns:a16="http://schemas.microsoft.com/office/drawing/2014/main" xmlns="" id="{755213BF-EF6D-45DC-A01B-DE6C2F23A6D2}"/>
              </a:ext>
            </a:extLst>
          </p:cNvPr>
          <p:cNvSpPr>
            <a:spLocks noGrp="1"/>
          </p:cNvSpPr>
          <p:nvPr>
            <p:ph type="body" sz="quarter" idx="14" hasCustomPrompt="1"/>
          </p:nvPr>
        </p:nvSpPr>
        <p:spPr>
          <a:xfrm>
            <a:off x="7316412" y="1507535"/>
            <a:ext cx="2160588" cy="4679250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7" name="Marcador de texto 7">
            <a:extLst>
              <a:ext uri="{FF2B5EF4-FFF2-40B4-BE49-F238E27FC236}">
                <a16:creationId xmlns:a16="http://schemas.microsoft.com/office/drawing/2014/main" xmlns="" id="{77D6BBBA-F4A3-45D4-91BC-A405FFDC7C3D}"/>
              </a:ext>
            </a:extLst>
          </p:cNvPr>
          <p:cNvSpPr>
            <a:spLocks noGrp="1"/>
          </p:cNvSpPr>
          <p:nvPr>
            <p:ph type="body" sz="quarter" idx="15" hasCustomPrompt="1"/>
          </p:nvPr>
        </p:nvSpPr>
        <p:spPr>
          <a:xfrm>
            <a:off x="9611412" y="1507535"/>
            <a:ext cx="2160588" cy="4683715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osición de pie de página 3">
            <a:extLst>
              <a:ext uri="{FF2B5EF4-FFF2-40B4-BE49-F238E27FC236}">
                <a16:creationId xmlns:a16="http://schemas.microsoft.com/office/drawing/2014/main" xmlns="" id="{2D09234E-176D-4BBF-9391-7B6F018C51AB}"/>
              </a:ext>
            </a:extLst>
          </p:cNvPr>
          <p:cNvSpPr>
            <a:spLocks noGrp="1"/>
          </p:cNvSpPr>
          <p:nvPr>
            <p:ph type="ftr" sz="quarter" idx="16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009ABD5E-B8F1-4246-B167-09138760AD7D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7483723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En blanc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Marcador de pie de página 1">
            <a:extLst>
              <a:ext uri="{FF2B5EF4-FFF2-40B4-BE49-F238E27FC236}">
                <a16:creationId xmlns:a16="http://schemas.microsoft.com/office/drawing/2014/main" xmlns="" id="{16D0504D-4610-4E9E-A2DB-8B701F044BBC}"/>
              </a:ext>
            </a:extLst>
          </p:cNvPr>
          <p:cNvSpPr>
            <a:spLocks noGrp="1"/>
          </p:cNvSpPr>
          <p:nvPr>
            <p:ph type="ftr" sz="quarter" idx="12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3" name="Marcador de número de diapositiva 2">
            <a:extLst>
              <a:ext uri="{FF2B5EF4-FFF2-40B4-BE49-F238E27FC236}">
                <a16:creationId xmlns:a16="http://schemas.microsoft.com/office/drawing/2014/main" xmlns="" id="{A95CDFA7-DEA3-4BBE-8D70-0AF654A1E6FF}"/>
              </a:ext>
            </a:extLst>
          </p:cNvPr>
          <p:cNvSpPr>
            <a:spLocks noGrp="1"/>
          </p:cNvSpPr>
          <p:nvPr>
            <p:ph type="sldNum" sz="quarter" idx="13"/>
          </p:nvPr>
        </p:nvSpPr>
        <p:spPr>
          <a:xfrm>
            <a:off x="11727656" y="6277243"/>
            <a:ext cx="464344" cy="400188"/>
          </a:xfrm>
        </p:spPr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13976703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 userDrawn="1">
  <p:cSld name="Diapositiva del título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Marcador de posición de imagen 20">
            <a:extLst>
              <a:ext uri="{FF2B5EF4-FFF2-40B4-BE49-F238E27FC236}">
                <a16:creationId xmlns:a16="http://schemas.microsoft.com/office/drawing/2014/main" xmlns="" id="{9A70B137-2503-4803-9F56-620A586FA494}"/>
              </a:ext>
            </a:extLst>
          </p:cNvPr>
          <p:cNvSpPr>
            <a:spLocks noGrp="1"/>
          </p:cNvSpPr>
          <p:nvPr>
            <p:ph type="pic" sz="quarter" idx="10" hasCustomPrompt="1"/>
          </p:nvPr>
        </p:nvSpPr>
        <p:spPr>
          <a:xfrm>
            <a:off x="1" y="0"/>
            <a:ext cx="10655455" cy="6858000"/>
          </a:xfrm>
          <a:custGeom>
            <a:avLst/>
            <a:gdLst>
              <a:gd name="connsiteX0" fmla="*/ 8526285 w 10655455"/>
              <a:gd name="connsiteY0" fmla="*/ 6283111 h 6858000"/>
              <a:gd name="connsiteX1" fmla="*/ 10157124 w 10655455"/>
              <a:gd name="connsiteY1" fmla="*/ 6283111 h 6858000"/>
              <a:gd name="connsiteX2" fmla="*/ 10407209 w 10655455"/>
              <a:gd name="connsiteY2" fmla="*/ 6430504 h 6858000"/>
              <a:gd name="connsiteX3" fmla="*/ 10606716 w 10655455"/>
              <a:gd name="connsiteY3" fmla="*/ 6774068 h 6858000"/>
              <a:gd name="connsiteX4" fmla="*/ 10655455 w 10655455"/>
              <a:gd name="connsiteY4" fmla="*/ 6858000 h 6858000"/>
              <a:gd name="connsiteX5" fmla="*/ 8025501 w 10655455"/>
              <a:gd name="connsiteY5" fmla="*/ 6858000 h 6858000"/>
              <a:gd name="connsiteX6" fmla="*/ 8129453 w 10655455"/>
              <a:gd name="connsiteY6" fmla="*/ 6678214 h 6858000"/>
              <a:gd name="connsiteX7" fmla="*/ 8272677 w 10655455"/>
              <a:gd name="connsiteY7" fmla="*/ 6430504 h 6858000"/>
              <a:gd name="connsiteX8" fmla="*/ 8526285 w 10655455"/>
              <a:gd name="connsiteY8" fmla="*/ 6283111 h 6858000"/>
              <a:gd name="connsiteX9" fmla="*/ 8508611 w 10655455"/>
              <a:gd name="connsiteY9" fmla="*/ 4776272 h 6858000"/>
              <a:gd name="connsiteX10" fmla="*/ 9153763 w 10655455"/>
              <a:gd name="connsiteY10" fmla="*/ 4776272 h 6858000"/>
              <a:gd name="connsiteX11" fmla="*/ 9252696 w 10655455"/>
              <a:gd name="connsiteY11" fmla="*/ 4834580 h 6858000"/>
              <a:gd name="connsiteX12" fmla="*/ 9575969 w 10655455"/>
              <a:gd name="connsiteY12" fmla="*/ 5391278 h 6858000"/>
              <a:gd name="connsiteX13" fmla="*/ 9575969 w 10655455"/>
              <a:gd name="connsiteY13" fmla="*/ 5505116 h 6858000"/>
              <a:gd name="connsiteX14" fmla="*/ 9252696 w 10655455"/>
              <a:gd name="connsiteY14" fmla="*/ 6061815 h 6858000"/>
              <a:gd name="connsiteX15" fmla="*/ 9153763 w 10655455"/>
              <a:gd name="connsiteY15" fmla="*/ 6120122 h 6858000"/>
              <a:gd name="connsiteX16" fmla="*/ 8508611 w 10655455"/>
              <a:gd name="connsiteY16" fmla="*/ 6120122 h 6858000"/>
              <a:gd name="connsiteX17" fmla="*/ 8408284 w 10655455"/>
              <a:gd name="connsiteY17" fmla="*/ 6061815 h 6858000"/>
              <a:gd name="connsiteX18" fmla="*/ 8086404 w 10655455"/>
              <a:gd name="connsiteY18" fmla="*/ 5505116 h 6858000"/>
              <a:gd name="connsiteX19" fmla="*/ 8086404 w 10655455"/>
              <a:gd name="connsiteY19" fmla="*/ 5391278 h 6858000"/>
              <a:gd name="connsiteX20" fmla="*/ 8408284 w 10655455"/>
              <a:gd name="connsiteY20" fmla="*/ 4834580 h 6858000"/>
              <a:gd name="connsiteX21" fmla="*/ 8508611 w 10655455"/>
              <a:gd name="connsiteY21" fmla="*/ 4776272 h 6858000"/>
              <a:gd name="connsiteX22" fmla="*/ 8438383 w 10655455"/>
              <a:gd name="connsiteY22" fmla="*/ 4182594 h 6858000"/>
              <a:gd name="connsiteX23" fmla="*/ 8671249 w 10655455"/>
              <a:gd name="connsiteY23" fmla="*/ 4182594 h 6858000"/>
              <a:gd name="connsiteX24" fmla="*/ 8706958 w 10655455"/>
              <a:gd name="connsiteY24" fmla="*/ 4203640 h 6858000"/>
              <a:gd name="connsiteX25" fmla="*/ 8823642 w 10655455"/>
              <a:gd name="connsiteY25" fmla="*/ 4404579 h 6858000"/>
              <a:gd name="connsiteX26" fmla="*/ 8823642 w 10655455"/>
              <a:gd name="connsiteY26" fmla="*/ 4445668 h 6858000"/>
              <a:gd name="connsiteX27" fmla="*/ 8706958 w 10655455"/>
              <a:gd name="connsiteY27" fmla="*/ 4646606 h 6858000"/>
              <a:gd name="connsiteX28" fmla="*/ 8671249 w 10655455"/>
              <a:gd name="connsiteY28" fmla="*/ 4667652 h 6858000"/>
              <a:gd name="connsiteX29" fmla="*/ 8438383 w 10655455"/>
              <a:gd name="connsiteY29" fmla="*/ 4667652 h 6858000"/>
              <a:gd name="connsiteX30" fmla="*/ 8402170 w 10655455"/>
              <a:gd name="connsiteY30" fmla="*/ 4646606 h 6858000"/>
              <a:gd name="connsiteX31" fmla="*/ 8285989 w 10655455"/>
              <a:gd name="connsiteY31" fmla="*/ 4445668 h 6858000"/>
              <a:gd name="connsiteX32" fmla="*/ 8285989 w 10655455"/>
              <a:gd name="connsiteY32" fmla="*/ 4404579 h 6858000"/>
              <a:gd name="connsiteX33" fmla="*/ 8402170 w 10655455"/>
              <a:gd name="connsiteY33" fmla="*/ 4203640 h 6858000"/>
              <a:gd name="connsiteX34" fmla="*/ 8438383 w 10655455"/>
              <a:gd name="connsiteY34" fmla="*/ 4182594 h 6858000"/>
              <a:gd name="connsiteX35" fmla="*/ 7678681 w 10655455"/>
              <a:gd name="connsiteY35" fmla="*/ 3459104 h 6858000"/>
              <a:gd name="connsiteX36" fmla="*/ 8119685 w 10655455"/>
              <a:gd name="connsiteY36" fmla="*/ 3459104 h 6858000"/>
              <a:gd name="connsiteX37" fmla="*/ 8187313 w 10655455"/>
              <a:gd name="connsiteY37" fmla="*/ 3498961 h 6858000"/>
              <a:gd name="connsiteX38" fmla="*/ 8408292 w 10655455"/>
              <a:gd name="connsiteY38" fmla="*/ 3879501 h 6858000"/>
              <a:gd name="connsiteX39" fmla="*/ 8408292 w 10655455"/>
              <a:gd name="connsiteY39" fmla="*/ 3957318 h 6858000"/>
              <a:gd name="connsiteX40" fmla="*/ 8187313 w 10655455"/>
              <a:gd name="connsiteY40" fmla="*/ 4337857 h 6858000"/>
              <a:gd name="connsiteX41" fmla="*/ 8119685 w 10655455"/>
              <a:gd name="connsiteY41" fmla="*/ 4377714 h 6858000"/>
              <a:gd name="connsiteX42" fmla="*/ 7678681 w 10655455"/>
              <a:gd name="connsiteY42" fmla="*/ 4377714 h 6858000"/>
              <a:gd name="connsiteX43" fmla="*/ 7610101 w 10655455"/>
              <a:gd name="connsiteY43" fmla="*/ 4337857 h 6858000"/>
              <a:gd name="connsiteX44" fmla="*/ 7390076 w 10655455"/>
              <a:gd name="connsiteY44" fmla="*/ 3957318 h 6858000"/>
              <a:gd name="connsiteX45" fmla="*/ 7390076 w 10655455"/>
              <a:gd name="connsiteY45" fmla="*/ 3879501 h 6858000"/>
              <a:gd name="connsiteX46" fmla="*/ 7610101 w 10655455"/>
              <a:gd name="connsiteY46" fmla="*/ 3498961 h 6858000"/>
              <a:gd name="connsiteX47" fmla="*/ 7678681 w 10655455"/>
              <a:gd name="connsiteY47" fmla="*/ 3459104 h 6858000"/>
              <a:gd name="connsiteX48" fmla="*/ 9108816 w 10655455"/>
              <a:gd name="connsiteY48" fmla="*/ 2082751 h 6858000"/>
              <a:gd name="connsiteX49" fmla="*/ 9876937 w 10655455"/>
              <a:gd name="connsiteY49" fmla="*/ 2082751 h 6858000"/>
              <a:gd name="connsiteX50" fmla="*/ 9994727 w 10655455"/>
              <a:gd name="connsiteY50" fmla="*/ 2152172 h 6858000"/>
              <a:gd name="connsiteX51" fmla="*/ 10379617 w 10655455"/>
              <a:gd name="connsiteY51" fmla="*/ 2814978 h 6858000"/>
              <a:gd name="connsiteX52" fmla="*/ 10379617 w 10655455"/>
              <a:gd name="connsiteY52" fmla="*/ 2950515 h 6858000"/>
              <a:gd name="connsiteX53" fmla="*/ 9994727 w 10655455"/>
              <a:gd name="connsiteY53" fmla="*/ 3613321 h 6858000"/>
              <a:gd name="connsiteX54" fmla="*/ 9876937 w 10655455"/>
              <a:gd name="connsiteY54" fmla="*/ 3682742 h 6858000"/>
              <a:gd name="connsiteX55" fmla="*/ 9108816 w 10655455"/>
              <a:gd name="connsiteY55" fmla="*/ 3682742 h 6858000"/>
              <a:gd name="connsiteX56" fmla="*/ 8989367 w 10655455"/>
              <a:gd name="connsiteY56" fmla="*/ 3613321 h 6858000"/>
              <a:gd name="connsiteX57" fmla="*/ 8606137 w 10655455"/>
              <a:gd name="connsiteY57" fmla="*/ 2950515 h 6858000"/>
              <a:gd name="connsiteX58" fmla="*/ 8606137 w 10655455"/>
              <a:gd name="connsiteY58" fmla="*/ 2814978 h 6858000"/>
              <a:gd name="connsiteX59" fmla="*/ 8989367 w 10655455"/>
              <a:gd name="connsiteY59" fmla="*/ 2152172 h 6858000"/>
              <a:gd name="connsiteX60" fmla="*/ 9108816 w 10655455"/>
              <a:gd name="connsiteY60" fmla="*/ 2082751 h 6858000"/>
              <a:gd name="connsiteX61" fmla="*/ 1321854 w 10655455"/>
              <a:gd name="connsiteY61" fmla="*/ 2071857 h 6858000"/>
              <a:gd name="connsiteX62" fmla="*/ 5365317 w 10655455"/>
              <a:gd name="connsiteY62" fmla="*/ 2071857 h 6858000"/>
              <a:gd name="connsiteX63" fmla="*/ 5985373 w 10655455"/>
              <a:gd name="connsiteY63" fmla="*/ 2437296 h 6858000"/>
              <a:gd name="connsiteX64" fmla="*/ 8011470 w 10655455"/>
              <a:gd name="connsiteY64" fmla="*/ 5926372 h 6858000"/>
              <a:gd name="connsiteX65" fmla="*/ 8011470 w 10655455"/>
              <a:gd name="connsiteY65" fmla="*/ 6639850 h 6858000"/>
              <a:gd name="connsiteX66" fmla="*/ 7904625 w 10655455"/>
              <a:gd name="connsiteY66" fmla="*/ 6823844 h 6858000"/>
              <a:gd name="connsiteX67" fmla="*/ 7884791 w 10655455"/>
              <a:gd name="connsiteY67" fmla="*/ 6858000 h 6858000"/>
              <a:gd name="connsiteX68" fmla="*/ 0 w 10655455"/>
              <a:gd name="connsiteY68" fmla="*/ 6858000 h 6858000"/>
              <a:gd name="connsiteX69" fmla="*/ 0 w 10655455"/>
              <a:gd name="connsiteY69" fmla="*/ 3635967 h 6858000"/>
              <a:gd name="connsiteX70" fmla="*/ 27177 w 10655455"/>
              <a:gd name="connsiteY70" fmla="*/ 3588964 h 6858000"/>
              <a:gd name="connsiteX71" fmla="*/ 693065 w 10655455"/>
              <a:gd name="connsiteY71" fmla="*/ 2437296 h 6858000"/>
              <a:gd name="connsiteX72" fmla="*/ 1321854 w 10655455"/>
              <a:gd name="connsiteY72" fmla="*/ 2071857 h 6858000"/>
              <a:gd name="connsiteX73" fmla="*/ 6786399 w 10655455"/>
              <a:gd name="connsiteY73" fmla="*/ 753840 h 6858000"/>
              <a:gd name="connsiteX74" fmla="*/ 8025968 w 10655455"/>
              <a:gd name="connsiteY74" fmla="*/ 753840 h 6858000"/>
              <a:gd name="connsiteX75" fmla="*/ 8216053 w 10655455"/>
              <a:gd name="connsiteY75" fmla="*/ 865869 h 6858000"/>
              <a:gd name="connsiteX76" fmla="*/ 8837177 w 10655455"/>
              <a:gd name="connsiteY76" fmla="*/ 1935484 h 6858000"/>
              <a:gd name="connsiteX77" fmla="*/ 8837177 w 10655455"/>
              <a:gd name="connsiteY77" fmla="*/ 2154207 h 6858000"/>
              <a:gd name="connsiteX78" fmla="*/ 8216053 w 10655455"/>
              <a:gd name="connsiteY78" fmla="*/ 3223823 h 6858000"/>
              <a:gd name="connsiteX79" fmla="*/ 8025968 w 10655455"/>
              <a:gd name="connsiteY79" fmla="*/ 3335852 h 6858000"/>
              <a:gd name="connsiteX80" fmla="*/ 6786399 w 10655455"/>
              <a:gd name="connsiteY80" fmla="*/ 3335852 h 6858000"/>
              <a:gd name="connsiteX81" fmla="*/ 6593637 w 10655455"/>
              <a:gd name="connsiteY81" fmla="*/ 3223823 h 6858000"/>
              <a:gd name="connsiteX82" fmla="*/ 5975192 w 10655455"/>
              <a:gd name="connsiteY82" fmla="*/ 2154207 h 6858000"/>
              <a:gd name="connsiteX83" fmla="*/ 5975192 w 10655455"/>
              <a:gd name="connsiteY83" fmla="*/ 1935484 h 6858000"/>
              <a:gd name="connsiteX84" fmla="*/ 6593637 w 10655455"/>
              <a:gd name="connsiteY84" fmla="*/ 865869 h 6858000"/>
              <a:gd name="connsiteX85" fmla="*/ 6786399 w 10655455"/>
              <a:gd name="connsiteY85" fmla="*/ 753840 h 6858000"/>
              <a:gd name="connsiteX86" fmla="*/ 0 w 10655455"/>
              <a:gd name="connsiteY86" fmla="*/ 0 h 6858000"/>
              <a:gd name="connsiteX87" fmla="*/ 6966294 w 10655455"/>
              <a:gd name="connsiteY87" fmla="*/ 0 h 6858000"/>
              <a:gd name="connsiteX88" fmla="*/ 6852387 w 10655455"/>
              <a:gd name="connsiteY88" fmla="*/ 196155 h 6858000"/>
              <a:gd name="connsiteX89" fmla="*/ 6043321 w 10655455"/>
              <a:gd name="connsiteY89" fmla="*/ 1589421 h 6858000"/>
              <a:gd name="connsiteX90" fmla="*/ 5423265 w 10655455"/>
              <a:gd name="connsiteY90" fmla="*/ 1954861 h 6858000"/>
              <a:gd name="connsiteX91" fmla="*/ 1379802 w 10655455"/>
              <a:gd name="connsiteY91" fmla="*/ 1954861 h 6858000"/>
              <a:gd name="connsiteX92" fmla="*/ 751013 w 10655455"/>
              <a:gd name="connsiteY92" fmla="*/ 1589421 h 6858000"/>
              <a:gd name="connsiteX93" fmla="*/ 1951 w 10655455"/>
              <a:gd name="connsiteY93" fmla="*/ 293901 h 6858000"/>
              <a:gd name="connsiteX94" fmla="*/ 0 w 10655455"/>
              <a:gd name="connsiteY94" fmla="*/ 290527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</a:cxnLst>
            <a:rect l="l" t="t" r="r" b="b"/>
            <a:pathLst>
              <a:path w="10655455" h="6858000">
                <a:moveTo>
                  <a:pt x="8526285" y="6283111"/>
                </a:moveTo>
                <a:cubicBezTo>
                  <a:pt x="8526285" y="6283111"/>
                  <a:pt x="8526285" y="6283111"/>
                  <a:pt x="10157124" y="6283111"/>
                </a:cubicBezTo>
                <a:cubicBezTo>
                  <a:pt x="10259271" y="6283111"/>
                  <a:pt x="10357896" y="6339261"/>
                  <a:pt x="10407209" y="6430504"/>
                </a:cubicBezTo>
                <a:cubicBezTo>
                  <a:pt x="10407209" y="6430504"/>
                  <a:pt x="10407209" y="6430504"/>
                  <a:pt x="10606716" y="6774068"/>
                </a:cubicBezTo>
                <a:lnTo>
                  <a:pt x="10655455" y="6858000"/>
                </a:lnTo>
                <a:lnTo>
                  <a:pt x="8025501" y="6858000"/>
                </a:lnTo>
                <a:lnTo>
                  <a:pt x="8129453" y="6678214"/>
                </a:lnTo>
                <a:cubicBezTo>
                  <a:pt x="8174148" y="6600912"/>
                  <a:pt x="8221824" y="6518457"/>
                  <a:pt x="8272677" y="6430504"/>
                </a:cubicBezTo>
                <a:cubicBezTo>
                  <a:pt x="8325512" y="6339261"/>
                  <a:pt x="8420615" y="6283111"/>
                  <a:pt x="8526285" y="6283111"/>
                </a:cubicBezTo>
                <a:close/>
                <a:moveTo>
                  <a:pt x="8508611" y="4776272"/>
                </a:moveTo>
                <a:cubicBezTo>
                  <a:pt x="8508611" y="4776272"/>
                  <a:pt x="8508611" y="4776272"/>
                  <a:pt x="9153763" y="4776272"/>
                </a:cubicBezTo>
                <a:cubicBezTo>
                  <a:pt x="9194173" y="4776272"/>
                  <a:pt x="9233188" y="4798484"/>
                  <a:pt x="9252696" y="4834580"/>
                </a:cubicBezTo>
                <a:cubicBezTo>
                  <a:pt x="9252696" y="4834580"/>
                  <a:pt x="9252696" y="4834580"/>
                  <a:pt x="9575969" y="5391278"/>
                </a:cubicBezTo>
                <a:cubicBezTo>
                  <a:pt x="9596871" y="5425985"/>
                  <a:pt x="9596871" y="5470409"/>
                  <a:pt x="9575969" y="5505116"/>
                </a:cubicBezTo>
                <a:cubicBezTo>
                  <a:pt x="9575969" y="5505116"/>
                  <a:pt x="9575969" y="5505116"/>
                  <a:pt x="9252696" y="6061815"/>
                </a:cubicBezTo>
                <a:cubicBezTo>
                  <a:pt x="9233188" y="6097909"/>
                  <a:pt x="9194173" y="6120122"/>
                  <a:pt x="9153763" y="6120122"/>
                </a:cubicBezTo>
                <a:cubicBezTo>
                  <a:pt x="9153763" y="6120122"/>
                  <a:pt x="9153763" y="6120122"/>
                  <a:pt x="8508611" y="6120122"/>
                </a:cubicBezTo>
                <a:cubicBezTo>
                  <a:pt x="8466808" y="6120122"/>
                  <a:pt x="8429186" y="6097909"/>
                  <a:pt x="8408284" y="6061815"/>
                </a:cubicBezTo>
                <a:cubicBezTo>
                  <a:pt x="8408284" y="6061815"/>
                  <a:pt x="8408284" y="6061815"/>
                  <a:pt x="8086404" y="5505116"/>
                </a:cubicBezTo>
                <a:cubicBezTo>
                  <a:pt x="8065503" y="5470409"/>
                  <a:pt x="8065503" y="5425985"/>
                  <a:pt x="8086404" y="5391278"/>
                </a:cubicBezTo>
                <a:cubicBezTo>
                  <a:pt x="8086404" y="5391278"/>
                  <a:pt x="8086404" y="5391278"/>
                  <a:pt x="8408284" y="4834580"/>
                </a:cubicBezTo>
                <a:cubicBezTo>
                  <a:pt x="8429186" y="4798484"/>
                  <a:pt x="8466808" y="4776272"/>
                  <a:pt x="8508611" y="4776272"/>
                </a:cubicBezTo>
                <a:close/>
                <a:moveTo>
                  <a:pt x="8438383" y="4182594"/>
                </a:moveTo>
                <a:cubicBezTo>
                  <a:pt x="8438383" y="4182594"/>
                  <a:pt x="8438383" y="4182594"/>
                  <a:pt x="8671249" y="4182594"/>
                </a:cubicBezTo>
                <a:cubicBezTo>
                  <a:pt x="8685834" y="4182594"/>
                  <a:pt x="8699916" y="4190612"/>
                  <a:pt x="8706958" y="4203640"/>
                </a:cubicBezTo>
                <a:cubicBezTo>
                  <a:pt x="8706958" y="4203640"/>
                  <a:pt x="8706958" y="4203640"/>
                  <a:pt x="8823642" y="4404579"/>
                </a:cubicBezTo>
                <a:cubicBezTo>
                  <a:pt x="8831187" y="4417106"/>
                  <a:pt x="8831187" y="4433141"/>
                  <a:pt x="8823642" y="4445668"/>
                </a:cubicBezTo>
                <a:cubicBezTo>
                  <a:pt x="8823642" y="4445668"/>
                  <a:pt x="8823642" y="4445668"/>
                  <a:pt x="8706958" y="4646606"/>
                </a:cubicBezTo>
                <a:cubicBezTo>
                  <a:pt x="8699916" y="4659635"/>
                  <a:pt x="8685834" y="4667652"/>
                  <a:pt x="8671249" y="4667652"/>
                </a:cubicBezTo>
                <a:cubicBezTo>
                  <a:pt x="8671249" y="4667652"/>
                  <a:pt x="8671249" y="4667652"/>
                  <a:pt x="8438383" y="4667652"/>
                </a:cubicBezTo>
                <a:cubicBezTo>
                  <a:pt x="8423295" y="4667652"/>
                  <a:pt x="8409715" y="4659635"/>
                  <a:pt x="8402170" y="4646606"/>
                </a:cubicBezTo>
                <a:cubicBezTo>
                  <a:pt x="8402170" y="4646606"/>
                  <a:pt x="8402170" y="4646606"/>
                  <a:pt x="8285989" y="4445668"/>
                </a:cubicBezTo>
                <a:cubicBezTo>
                  <a:pt x="8278445" y="4433141"/>
                  <a:pt x="8278445" y="4417106"/>
                  <a:pt x="8285989" y="4404579"/>
                </a:cubicBezTo>
                <a:cubicBezTo>
                  <a:pt x="8285989" y="4404579"/>
                  <a:pt x="8285989" y="4404579"/>
                  <a:pt x="8402170" y="4203640"/>
                </a:cubicBezTo>
                <a:cubicBezTo>
                  <a:pt x="8409715" y="4190612"/>
                  <a:pt x="8423295" y="4182594"/>
                  <a:pt x="8438383" y="4182594"/>
                </a:cubicBezTo>
                <a:close/>
                <a:moveTo>
                  <a:pt x="7678681" y="3459104"/>
                </a:moveTo>
                <a:cubicBezTo>
                  <a:pt x="7678681" y="3459104"/>
                  <a:pt x="7678681" y="3459104"/>
                  <a:pt x="8119685" y="3459104"/>
                </a:cubicBezTo>
                <a:cubicBezTo>
                  <a:pt x="8147308" y="3459104"/>
                  <a:pt x="8173978" y="3474287"/>
                  <a:pt x="8187313" y="3498961"/>
                </a:cubicBezTo>
                <a:cubicBezTo>
                  <a:pt x="8187313" y="3498961"/>
                  <a:pt x="8187313" y="3498961"/>
                  <a:pt x="8408292" y="3879501"/>
                </a:cubicBezTo>
                <a:cubicBezTo>
                  <a:pt x="8422579" y="3903225"/>
                  <a:pt x="8422579" y="3933593"/>
                  <a:pt x="8408292" y="3957318"/>
                </a:cubicBezTo>
                <a:cubicBezTo>
                  <a:pt x="8408292" y="3957318"/>
                  <a:pt x="8408292" y="3957318"/>
                  <a:pt x="8187313" y="4337857"/>
                </a:cubicBezTo>
                <a:cubicBezTo>
                  <a:pt x="8173978" y="4362531"/>
                  <a:pt x="8147308" y="4377714"/>
                  <a:pt x="8119685" y="4377714"/>
                </a:cubicBezTo>
                <a:cubicBezTo>
                  <a:pt x="8119685" y="4377714"/>
                  <a:pt x="8119685" y="4377714"/>
                  <a:pt x="7678681" y="4377714"/>
                </a:cubicBezTo>
                <a:cubicBezTo>
                  <a:pt x="7650106" y="4377714"/>
                  <a:pt x="7624388" y="4362531"/>
                  <a:pt x="7610101" y="4337857"/>
                </a:cubicBezTo>
                <a:cubicBezTo>
                  <a:pt x="7610101" y="4337857"/>
                  <a:pt x="7610101" y="4337857"/>
                  <a:pt x="7390076" y="3957318"/>
                </a:cubicBezTo>
                <a:cubicBezTo>
                  <a:pt x="7375787" y="3933593"/>
                  <a:pt x="7375787" y="3903225"/>
                  <a:pt x="7390076" y="3879501"/>
                </a:cubicBezTo>
                <a:cubicBezTo>
                  <a:pt x="7390076" y="3879501"/>
                  <a:pt x="7390076" y="3879501"/>
                  <a:pt x="7610101" y="3498961"/>
                </a:cubicBezTo>
                <a:cubicBezTo>
                  <a:pt x="7624388" y="3474287"/>
                  <a:pt x="7650106" y="3459104"/>
                  <a:pt x="7678681" y="3459104"/>
                </a:cubicBezTo>
                <a:close/>
                <a:moveTo>
                  <a:pt x="9108816" y="2082751"/>
                </a:moveTo>
                <a:cubicBezTo>
                  <a:pt x="9108816" y="2082751"/>
                  <a:pt x="9108816" y="2082751"/>
                  <a:pt x="9876937" y="2082751"/>
                </a:cubicBezTo>
                <a:cubicBezTo>
                  <a:pt x="9925048" y="2082751"/>
                  <a:pt x="9971500" y="2109197"/>
                  <a:pt x="9994727" y="2152172"/>
                </a:cubicBezTo>
                <a:cubicBezTo>
                  <a:pt x="9994727" y="2152172"/>
                  <a:pt x="9994727" y="2152172"/>
                  <a:pt x="10379617" y="2814978"/>
                </a:cubicBezTo>
                <a:cubicBezTo>
                  <a:pt x="10404502" y="2856301"/>
                  <a:pt x="10404502" y="2909193"/>
                  <a:pt x="10379617" y="2950515"/>
                </a:cubicBezTo>
                <a:cubicBezTo>
                  <a:pt x="10379617" y="2950515"/>
                  <a:pt x="10379617" y="2950515"/>
                  <a:pt x="9994727" y="3613321"/>
                </a:cubicBezTo>
                <a:cubicBezTo>
                  <a:pt x="9971500" y="3656296"/>
                  <a:pt x="9925048" y="3682742"/>
                  <a:pt x="9876937" y="3682742"/>
                </a:cubicBezTo>
                <a:cubicBezTo>
                  <a:pt x="9876937" y="3682742"/>
                  <a:pt x="9876937" y="3682742"/>
                  <a:pt x="9108816" y="3682742"/>
                </a:cubicBezTo>
                <a:cubicBezTo>
                  <a:pt x="9059045" y="3682742"/>
                  <a:pt x="9014252" y="3656296"/>
                  <a:pt x="8989367" y="3613321"/>
                </a:cubicBezTo>
                <a:cubicBezTo>
                  <a:pt x="8989367" y="3613321"/>
                  <a:pt x="8989367" y="3613321"/>
                  <a:pt x="8606137" y="2950515"/>
                </a:cubicBezTo>
                <a:cubicBezTo>
                  <a:pt x="8581251" y="2909193"/>
                  <a:pt x="8581251" y="2856301"/>
                  <a:pt x="8606137" y="2814978"/>
                </a:cubicBezTo>
                <a:cubicBezTo>
                  <a:pt x="8606137" y="2814978"/>
                  <a:pt x="8606137" y="2814978"/>
                  <a:pt x="8989367" y="2152172"/>
                </a:cubicBezTo>
                <a:cubicBezTo>
                  <a:pt x="9014252" y="2109197"/>
                  <a:pt x="9059045" y="2082751"/>
                  <a:pt x="9108816" y="2082751"/>
                </a:cubicBezTo>
                <a:close/>
                <a:moveTo>
                  <a:pt x="1321854" y="2071857"/>
                </a:moveTo>
                <a:cubicBezTo>
                  <a:pt x="1321854" y="2071857"/>
                  <a:pt x="1321854" y="2071857"/>
                  <a:pt x="5365317" y="2071857"/>
                </a:cubicBezTo>
                <a:cubicBezTo>
                  <a:pt x="5618580" y="2071857"/>
                  <a:pt x="5863108" y="2211072"/>
                  <a:pt x="5985373" y="2437296"/>
                </a:cubicBezTo>
                <a:cubicBezTo>
                  <a:pt x="5985373" y="2437296"/>
                  <a:pt x="5985373" y="2437296"/>
                  <a:pt x="8011470" y="5926372"/>
                </a:cubicBezTo>
                <a:cubicBezTo>
                  <a:pt x="8142468" y="6143896"/>
                  <a:pt x="8142468" y="6422327"/>
                  <a:pt x="8011470" y="6639850"/>
                </a:cubicBezTo>
                <a:cubicBezTo>
                  <a:pt x="8011470" y="6639850"/>
                  <a:pt x="8011470" y="6639850"/>
                  <a:pt x="7904625" y="6823844"/>
                </a:cubicBezTo>
                <a:lnTo>
                  <a:pt x="7884791" y="6858000"/>
                </a:lnTo>
                <a:lnTo>
                  <a:pt x="0" y="6858000"/>
                </a:lnTo>
                <a:lnTo>
                  <a:pt x="0" y="3635967"/>
                </a:lnTo>
                <a:lnTo>
                  <a:pt x="27177" y="3588964"/>
                </a:lnTo>
                <a:cubicBezTo>
                  <a:pt x="220245" y="3255048"/>
                  <a:pt x="440895" y="2873431"/>
                  <a:pt x="693065" y="2437296"/>
                </a:cubicBezTo>
                <a:cubicBezTo>
                  <a:pt x="824063" y="2211072"/>
                  <a:pt x="1059859" y="2071857"/>
                  <a:pt x="1321854" y="2071857"/>
                </a:cubicBezTo>
                <a:close/>
                <a:moveTo>
                  <a:pt x="6786399" y="753840"/>
                </a:moveTo>
                <a:cubicBezTo>
                  <a:pt x="6786399" y="753840"/>
                  <a:pt x="6786399" y="753840"/>
                  <a:pt x="8025968" y="753840"/>
                </a:cubicBezTo>
                <a:cubicBezTo>
                  <a:pt x="8103608" y="753840"/>
                  <a:pt x="8178571" y="796518"/>
                  <a:pt x="8216053" y="865869"/>
                </a:cubicBezTo>
                <a:cubicBezTo>
                  <a:pt x="8216053" y="865869"/>
                  <a:pt x="8216053" y="865869"/>
                  <a:pt x="8837177" y="1935484"/>
                </a:cubicBezTo>
                <a:cubicBezTo>
                  <a:pt x="8877335" y="2002169"/>
                  <a:pt x="8877335" y="2087523"/>
                  <a:pt x="8837177" y="2154207"/>
                </a:cubicBezTo>
                <a:cubicBezTo>
                  <a:pt x="8837177" y="2154207"/>
                  <a:pt x="8837177" y="2154207"/>
                  <a:pt x="8216053" y="3223823"/>
                </a:cubicBezTo>
                <a:cubicBezTo>
                  <a:pt x="8178571" y="3293174"/>
                  <a:pt x="8103608" y="3335852"/>
                  <a:pt x="8025968" y="3335852"/>
                </a:cubicBezTo>
                <a:cubicBezTo>
                  <a:pt x="8025968" y="3335852"/>
                  <a:pt x="8025968" y="3335852"/>
                  <a:pt x="6786399" y="3335852"/>
                </a:cubicBezTo>
                <a:cubicBezTo>
                  <a:pt x="6706082" y="3335852"/>
                  <a:pt x="6633796" y="3293174"/>
                  <a:pt x="6593637" y="3223823"/>
                </a:cubicBezTo>
                <a:cubicBezTo>
                  <a:pt x="6593637" y="3223823"/>
                  <a:pt x="6593637" y="3223823"/>
                  <a:pt x="5975192" y="2154207"/>
                </a:cubicBezTo>
                <a:cubicBezTo>
                  <a:pt x="5935033" y="2087523"/>
                  <a:pt x="5935033" y="2002169"/>
                  <a:pt x="5975192" y="1935484"/>
                </a:cubicBezTo>
                <a:cubicBezTo>
                  <a:pt x="5975192" y="1935484"/>
                  <a:pt x="5975192" y="1935484"/>
                  <a:pt x="6593637" y="865869"/>
                </a:cubicBezTo>
                <a:cubicBezTo>
                  <a:pt x="6633796" y="796518"/>
                  <a:pt x="6706082" y="753840"/>
                  <a:pt x="6786399" y="753840"/>
                </a:cubicBezTo>
                <a:close/>
                <a:moveTo>
                  <a:pt x="0" y="0"/>
                </a:moveTo>
                <a:lnTo>
                  <a:pt x="6966294" y="0"/>
                </a:lnTo>
                <a:lnTo>
                  <a:pt x="6852387" y="196155"/>
                </a:lnTo>
                <a:cubicBezTo>
                  <a:pt x="6627011" y="584267"/>
                  <a:pt x="6359899" y="1044253"/>
                  <a:pt x="6043321" y="1589421"/>
                </a:cubicBezTo>
                <a:cubicBezTo>
                  <a:pt x="5921057" y="1815646"/>
                  <a:pt x="5676528" y="1954861"/>
                  <a:pt x="5423265" y="1954861"/>
                </a:cubicBezTo>
                <a:cubicBezTo>
                  <a:pt x="5423265" y="1954861"/>
                  <a:pt x="5423265" y="1954861"/>
                  <a:pt x="1379802" y="1954861"/>
                </a:cubicBezTo>
                <a:cubicBezTo>
                  <a:pt x="1117807" y="1954861"/>
                  <a:pt x="882012" y="1815646"/>
                  <a:pt x="751013" y="1589421"/>
                </a:cubicBezTo>
                <a:cubicBezTo>
                  <a:pt x="751013" y="1589421"/>
                  <a:pt x="751013" y="1589421"/>
                  <a:pt x="1951" y="293901"/>
                </a:cubicBezTo>
                <a:lnTo>
                  <a:pt x="0" y="290527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2160000" rtlCol="0" anchor="t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" dirty="0"/>
              <a:t>Inserte o arrastre y coloque una foto</a:t>
            </a:r>
            <a:endParaRPr lang="en-ZA" dirty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948293" y="32717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3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" dirty="0"/>
              <a:t>Haga clic para editar el título de la presentación</a:t>
            </a:r>
            <a:endParaRPr lang="en-ZA" dirty="0"/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130300" y="52504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smtClean="0"/>
              <a:t>Haga clic para modificar el estilo de subtítulo del patrón</a:t>
            </a:r>
            <a:endParaRPr lang="en-ZA" dirty="0"/>
          </a:p>
        </p:txBody>
      </p:sp>
    </p:spTree>
    <p:extLst>
      <p:ext uri="{BB962C8B-B14F-4D97-AF65-F5344CB8AC3E}">
        <p14:creationId xmlns:p14="http://schemas.microsoft.com/office/powerpoint/2010/main" val="1334038435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7CE129D0-CB7B-444C-AF89-B1CB663E3679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0" y="418374"/>
            <a:ext cx="8687356" cy="6439627"/>
          </a:xfrm>
          <a:custGeom>
            <a:avLst/>
            <a:gdLst>
              <a:gd name="connsiteX0" fmla="*/ 0 w 8687356"/>
              <a:gd name="connsiteY0" fmla="*/ 5592682 h 6439627"/>
              <a:gd name="connsiteX1" fmla="*/ 186296 w 8687356"/>
              <a:gd name="connsiteY1" fmla="*/ 5593149 h 6439627"/>
              <a:gd name="connsiteX2" fmla="*/ 1348900 w 8687356"/>
              <a:gd name="connsiteY2" fmla="*/ 5596063 h 6439627"/>
              <a:gd name="connsiteX3" fmla="*/ 1800991 w 8687356"/>
              <a:gd name="connsiteY3" fmla="*/ 5851702 h 6439627"/>
              <a:gd name="connsiteX4" fmla="*/ 2106366 w 8687356"/>
              <a:gd name="connsiteY4" fmla="*/ 6380627 h 6439627"/>
              <a:gd name="connsiteX5" fmla="*/ 2140430 w 8687356"/>
              <a:gd name="connsiteY5" fmla="*/ 6439627 h 6439627"/>
              <a:gd name="connsiteX6" fmla="*/ 0 w 8687356"/>
              <a:gd name="connsiteY6" fmla="*/ 6439627 h 6439627"/>
              <a:gd name="connsiteX7" fmla="*/ 693821 w 8687356"/>
              <a:gd name="connsiteY7" fmla="*/ 3646328 h 6439627"/>
              <a:gd name="connsiteX8" fmla="*/ 1586357 w 8687356"/>
              <a:gd name="connsiteY8" fmla="*/ 3648566 h 6439627"/>
              <a:gd name="connsiteX9" fmla="*/ 1724950 w 8687356"/>
              <a:gd name="connsiteY9" fmla="*/ 3726935 h 6439627"/>
              <a:gd name="connsiteX10" fmla="*/ 2172189 w 8687356"/>
              <a:gd name="connsiteY10" fmla="*/ 4501577 h 6439627"/>
              <a:gd name="connsiteX11" fmla="*/ 2171729 w 8687356"/>
              <a:gd name="connsiteY11" fmla="*/ 4662459 h 6439627"/>
              <a:gd name="connsiteX12" fmla="*/ 1726432 w 8687356"/>
              <a:gd name="connsiteY12" fmla="*/ 5434863 h 6439627"/>
              <a:gd name="connsiteX13" fmla="*/ 1589746 w 8687356"/>
              <a:gd name="connsiteY13" fmla="*/ 5513779 h 6439627"/>
              <a:gd name="connsiteX14" fmla="*/ 698177 w 8687356"/>
              <a:gd name="connsiteY14" fmla="*/ 5513215 h 6439627"/>
              <a:gd name="connsiteX15" fmla="*/ 558617 w 8687356"/>
              <a:gd name="connsiteY15" fmla="*/ 5433172 h 6439627"/>
              <a:gd name="connsiteX16" fmla="*/ 111378 w 8687356"/>
              <a:gd name="connsiteY16" fmla="*/ 4658531 h 6439627"/>
              <a:gd name="connsiteX17" fmla="*/ 112805 w 8687356"/>
              <a:gd name="connsiteY17" fmla="*/ 4499321 h 6439627"/>
              <a:gd name="connsiteX18" fmla="*/ 557135 w 8687356"/>
              <a:gd name="connsiteY18" fmla="*/ 3725244 h 6439627"/>
              <a:gd name="connsiteX19" fmla="*/ 693821 w 8687356"/>
              <a:gd name="connsiteY19" fmla="*/ 3646328 h 6439627"/>
              <a:gd name="connsiteX20" fmla="*/ 1975378 w 8687356"/>
              <a:gd name="connsiteY20" fmla="*/ 3263784 h 6439627"/>
              <a:gd name="connsiteX21" fmla="*/ 2292917 w 8687356"/>
              <a:gd name="connsiteY21" fmla="*/ 3264581 h 6439627"/>
              <a:gd name="connsiteX22" fmla="*/ 2342225 w 8687356"/>
              <a:gd name="connsiteY22" fmla="*/ 3292462 h 6439627"/>
              <a:gd name="connsiteX23" fmla="*/ 2501341 w 8687356"/>
              <a:gd name="connsiteY23" fmla="*/ 3568059 h 6439627"/>
              <a:gd name="connsiteX24" fmla="*/ 2501177 w 8687356"/>
              <a:gd name="connsiteY24" fmla="*/ 3625297 h 6439627"/>
              <a:gd name="connsiteX25" fmla="*/ 2342753 w 8687356"/>
              <a:gd name="connsiteY25" fmla="*/ 3900096 h 6439627"/>
              <a:gd name="connsiteX26" fmla="*/ 2294123 w 8687356"/>
              <a:gd name="connsiteY26" fmla="*/ 3928173 h 6439627"/>
              <a:gd name="connsiteX27" fmla="*/ 1976927 w 8687356"/>
              <a:gd name="connsiteY27" fmla="*/ 3927972 h 6439627"/>
              <a:gd name="connsiteX28" fmla="*/ 1927275 w 8687356"/>
              <a:gd name="connsiteY28" fmla="*/ 3899495 h 6439627"/>
              <a:gd name="connsiteX29" fmla="*/ 1768160 w 8687356"/>
              <a:gd name="connsiteY29" fmla="*/ 3623899 h 6439627"/>
              <a:gd name="connsiteX30" fmla="*/ 1768668 w 8687356"/>
              <a:gd name="connsiteY30" fmla="*/ 3567256 h 6439627"/>
              <a:gd name="connsiteX31" fmla="*/ 1926748 w 8687356"/>
              <a:gd name="connsiteY31" fmla="*/ 3291861 h 6439627"/>
              <a:gd name="connsiteX32" fmla="*/ 1975378 w 8687356"/>
              <a:gd name="connsiteY32" fmla="*/ 3263784 h 6439627"/>
              <a:gd name="connsiteX33" fmla="*/ 2130702 w 8687356"/>
              <a:gd name="connsiteY33" fmla="*/ 2828022 h 6439627"/>
              <a:gd name="connsiteX34" fmla="*/ 2298374 w 8687356"/>
              <a:gd name="connsiteY34" fmla="*/ 2828442 h 6439627"/>
              <a:gd name="connsiteX35" fmla="*/ 2324410 w 8687356"/>
              <a:gd name="connsiteY35" fmla="*/ 2843165 h 6439627"/>
              <a:gd name="connsiteX36" fmla="*/ 2408429 w 8687356"/>
              <a:gd name="connsiteY36" fmla="*/ 2988689 h 6439627"/>
              <a:gd name="connsiteX37" fmla="*/ 2408342 w 8687356"/>
              <a:gd name="connsiteY37" fmla="*/ 3018913 h 6439627"/>
              <a:gd name="connsiteX38" fmla="*/ 2324689 w 8687356"/>
              <a:gd name="connsiteY38" fmla="*/ 3164017 h 6439627"/>
              <a:gd name="connsiteX39" fmla="*/ 2299011 w 8687356"/>
              <a:gd name="connsiteY39" fmla="*/ 3178842 h 6439627"/>
              <a:gd name="connsiteX40" fmla="*/ 2131520 w 8687356"/>
              <a:gd name="connsiteY40" fmla="*/ 3178736 h 6439627"/>
              <a:gd name="connsiteX41" fmla="*/ 2105302 w 8687356"/>
              <a:gd name="connsiteY41" fmla="*/ 3163699 h 6439627"/>
              <a:gd name="connsiteX42" fmla="*/ 2021284 w 8687356"/>
              <a:gd name="connsiteY42" fmla="*/ 3018175 h 6439627"/>
              <a:gd name="connsiteX43" fmla="*/ 2021552 w 8687356"/>
              <a:gd name="connsiteY43" fmla="*/ 2988265 h 6439627"/>
              <a:gd name="connsiteX44" fmla="*/ 2105024 w 8687356"/>
              <a:gd name="connsiteY44" fmla="*/ 2842847 h 6439627"/>
              <a:gd name="connsiteX45" fmla="*/ 2130702 w 8687356"/>
              <a:gd name="connsiteY45" fmla="*/ 2828022 h 6439627"/>
              <a:gd name="connsiteX46" fmla="*/ 3794942 w 8687356"/>
              <a:gd name="connsiteY46" fmla="*/ 2543905 h 6439627"/>
              <a:gd name="connsiteX47" fmla="*/ 6706383 w 8687356"/>
              <a:gd name="connsiteY47" fmla="*/ 2551204 h 6439627"/>
              <a:gd name="connsiteX48" fmla="*/ 7158474 w 8687356"/>
              <a:gd name="connsiteY48" fmla="*/ 2806842 h 6439627"/>
              <a:gd name="connsiteX49" fmla="*/ 8617364 w 8687356"/>
              <a:gd name="connsiteY49" fmla="*/ 5333715 h 6439627"/>
              <a:gd name="connsiteX50" fmla="*/ 8615859 w 8687356"/>
              <a:gd name="connsiteY50" fmla="*/ 5858514 h 6439627"/>
              <a:gd name="connsiteX51" fmla="*/ 8311811 w 8687356"/>
              <a:gd name="connsiteY51" fmla="*/ 6385912 h 6439627"/>
              <a:gd name="connsiteX52" fmla="*/ 8280844 w 8687356"/>
              <a:gd name="connsiteY52" fmla="*/ 6439627 h 6439627"/>
              <a:gd name="connsiteX53" fmla="*/ 2237916 w 8687356"/>
              <a:gd name="connsiteY53" fmla="*/ 6439627 h 6439627"/>
              <a:gd name="connsiteX54" fmla="*/ 2151815 w 8687356"/>
              <a:gd name="connsiteY54" fmla="*/ 6290497 h 6439627"/>
              <a:gd name="connsiteX55" fmla="*/ 1895013 w 8687356"/>
              <a:gd name="connsiteY55" fmla="*/ 5845703 h 6439627"/>
              <a:gd name="connsiteX56" fmla="*/ 1899669 w 8687356"/>
              <a:gd name="connsiteY56" fmla="*/ 5326361 h 6439627"/>
              <a:gd name="connsiteX57" fmla="*/ 3349069 w 8687356"/>
              <a:gd name="connsiteY57" fmla="*/ 2801330 h 6439627"/>
              <a:gd name="connsiteX58" fmla="*/ 3794942 w 8687356"/>
              <a:gd name="connsiteY58" fmla="*/ 2543905 h 6439627"/>
              <a:gd name="connsiteX59" fmla="*/ 634940 w 8687356"/>
              <a:gd name="connsiteY59" fmla="*/ 2395105 h 6439627"/>
              <a:gd name="connsiteX60" fmla="*/ 1188015 w 8687356"/>
              <a:gd name="connsiteY60" fmla="*/ 2396492 h 6439627"/>
              <a:gd name="connsiteX61" fmla="*/ 1273897 w 8687356"/>
              <a:gd name="connsiteY61" fmla="*/ 2445054 h 6439627"/>
              <a:gd name="connsiteX62" fmla="*/ 1551037 w 8687356"/>
              <a:gd name="connsiteY62" fmla="*/ 2925075 h 6439627"/>
              <a:gd name="connsiteX63" fmla="*/ 1550752 w 8687356"/>
              <a:gd name="connsiteY63" fmla="*/ 3024769 h 6439627"/>
              <a:gd name="connsiteX64" fmla="*/ 1274816 w 8687356"/>
              <a:gd name="connsiteY64" fmla="*/ 3503403 h 6439627"/>
              <a:gd name="connsiteX65" fmla="*/ 1190116 w 8687356"/>
              <a:gd name="connsiteY65" fmla="*/ 3552304 h 6439627"/>
              <a:gd name="connsiteX66" fmla="*/ 637639 w 8687356"/>
              <a:gd name="connsiteY66" fmla="*/ 3551955 h 6439627"/>
              <a:gd name="connsiteX67" fmla="*/ 551158 w 8687356"/>
              <a:gd name="connsiteY67" fmla="*/ 3502355 h 6439627"/>
              <a:gd name="connsiteX68" fmla="*/ 274018 w 8687356"/>
              <a:gd name="connsiteY68" fmla="*/ 3022335 h 6439627"/>
              <a:gd name="connsiteX69" fmla="*/ 274903 w 8687356"/>
              <a:gd name="connsiteY69" fmla="*/ 2923678 h 6439627"/>
              <a:gd name="connsiteX70" fmla="*/ 550240 w 8687356"/>
              <a:gd name="connsiteY70" fmla="*/ 2444007 h 6439627"/>
              <a:gd name="connsiteX71" fmla="*/ 634940 w 8687356"/>
              <a:gd name="connsiteY71" fmla="*/ 2395105 h 6439627"/>
              <a:gd name="connsiteX72" fmla="*/ 2521339 w 8687356"/>
              <a:gd name="connsiteY72" fmla="*/ 1975621 h 6439627"/>
              <a:gd name="connsiteX73" fmla="*/ 2985874 w 8687356"/>
              <a:gd name="connsiteY73" fmla="*/ 1976785 h 6439627"/>
              <a:gd name="connsiteX74" fmla="*/ 3058007 w 8687356"/>
              <a:gd name="connsiteY74" fmla="*/ 2017574 h 6439627"/>
              <a:gd name="connsiteX75" fmla="*/ 3290779 w 8687356"/>
              <a:gd name="connsiteY75" fmla="*/ 2420748 h 6439627"/>
              <a:gd name="connsiteX76" fmla="*/ 3290540 w 8687356"/>
              <a:gd name="connsiteY76" fmla="*/ 2504482 h 6439627"/>
              <a:gd name="connsiteX77" fmla="*/ 3058778 w 8687356"/>
              <a:gd name="connsiteY77" fmla="*/ 2906492 h 6439627"/>
              <a:gd name="connsiteX78" fmla="*/ 2987637 w 8687356"/>
              <a:gd name="connsiteY78" fmla="*/ 2947565 h 6439627"/>
              <a:gd name="connsiteX79" fmla="*/ 2523606 w 8687356"/>
              <a:gd name="connsiteY79" fmla="*/ 2947271 h 6439627"/>
              <a:gd name="connsiteX80" fmla="*/ 2450970 w 8687356"/>
              <a:gd name="connsiteY80" fmla="*/ 2905612 h 6439627"/>
              <a:gd name="connsiteX81" fmla="*/ 2218197 w 8687356"/>
              <a:gd name="connsiteY81" fmla="*/ 2502438 h 6439627"/>
              <a:gd name="connsiteX82" fmla="*/ 2218941 w 8687356"/>
              <a:gd name="connsiteY82" fmla="*/ 2419574 h 6439627"/>
              <a:gd name="connsiteX83" fmla="*/ 2450199 w 8687356"/>
              <a:gd name="connsiteY83" fmla="*/ 2016694 h 6439627"/>
              <a:gd name="connsiteX84" fmla="*/ 2521339 w 8687356"/>
              <a:gd name="connsiteY84" fmla="*/ 1975621 h 6439627"/>
              <a:gd name="connsiteX85" fmla="*/ 3564142 w 8687356"/>
              <a:gd name="connsiteY85" fmla="*/ 34 h 6439627"/>
              <a:gd name="connsiteX86" fmla="*/ 4738405 w 8687356"/>
              <a:gd name="connsiteY86" fmla="*/ 2977 h 6439627"/>
              <a:gd name="connsiteX87" fmla="*/ 4920745 w 8687356"/>
              <a:gd name="connsiteY87" fmla="*/ 106084 h 6439627"/>
              <a:gd name="connsiteX88" fmla="*/ 5509155 w 8687356"/>
              <a:gd name="connsiteY88" fmla="*/ 1125240 h 6439627"/>
              <a:gd name="connsiteX89" fmla="*/ 5508549 w 8687356"/>
              <a:gd name="connsiteY89" fmla="*/ 1336906 h 6439627"/>
              <a:gd name="connsiteX90" fmla="*/ 4922696 w 8687356"/>
              <a:gd name="connsiteY90" fmla="*/ 2353119 h 6439627"/>
              <a:gd name="connsiteX91" fmla="*/ 4742864 w 8687356"/>
              <a:gd name="connsiteY91" fmla="*/ 2456945 h 6439627"/>
              <a:gd name="connsiteX92" fmla="*/ 3569871 w 8687356"/>
              <a:gd name="connsiteY92" fmla="*/ 2456203 h 6439627"/>
              <a:gd name="connsiteX93" fmla="*/ 3386259 w 8687356"/>
              <a:gd name="connsiteY93" fmla="*/ 2350896 h 6439627"/>
              <a:gd name="connsiteX94" fmla="*/ 2797848 w 8687356"/>
              <a:gd name="connsiteY94" fmla="*/ 1331739 h 6439627"/>
              <a:gd name="connsiteX95" fmla="*/ 2799727 w 8687356"/>
              <a:gd name="connsiteY95" fmla="*/ 1122274 h 6439627"/>
              <a:gd name="connsiteX96" fmla="*/ 3384310 w 8687356"/>
              <a:gd name="connsiteY96" fmla="*/ 103860 h 6439627"/>
              <a:gd name="connsiteX97" fmla="*/ 3564142 w 8687356"/>
              <a:gd name="connsiteY97" fmla="*/ 34 h 6439627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</a:cxnLst>
            <a:rect l="l" t="t" r="r" b="b"/>
            <a:pathLst>
              <a:path w="8687356" h="6439627">
                <a:moveTo>
                  <a:pt x="0" y="5592682"/>
                </a:moveTo>
                <a:lnTo>
                  <a:pt x="186296" y="5593149"/>
                </a:lnTo>
                <a:cubicBezTo>
                  <a:pt x="510155" y="5593961"/>
                  <a:pt x="893987" y="5594923"/>
                  <a:pt x="1348900" y="5596063"/>
                </a:cubicBezTo>
                <a:cubicBezTo>
                  <a:pt x="1534387" y="5590847"/>
                  <a:pt x="1709614" y="5693431"/>
                  <a:pt x="1800991" y="5851702"/>
                </a:cubicBezTo>
                <a:cubicBezTo>
                  <a:pt x="1800991" y="5851702"/>
                  <a:pt x="1800991" y="5851702"/>
                  <a:pt x="2106366" y="6380627"/>
                </a:cubicBezTo>
                <a:lnTo>
                  <a:pt x="2140430" y="6439627"/>
                </a:lnTo>
                <a:lnTo>
                  <a:pt x="0" y="6439627"/>
                </a:lnTo>
                <a:close/>
                <a:moveTo>
                  <a:pt x="693821" y="3646328"/>
                </a:moveTo>
                <a:cubicBezTo>
                  <a:pt x="693821" y="3646328"/>
                  <a:pt x="693821" y="3646328"/>
                  <a:pt x="1586357" y="3648566"/>
                </a:cubicBezTo>
                <a:cubicBezTo>
                  <a:pt x="1643220" y="3646968"/>
                  <a:pt x="1696937" y="3678416"/>
                  <a:pt x="1724950" y="3726935"/>
                </a:cubicBezTo>
                <a:cubicBezTo>
                  <a:pt x="1724950" y="3726935"/>
                  <a:pt x="1724950" y="3726935"/>
                  <a:pt x="2172189" y="4501577"/>
                </a:cubicBezTo>
                <a:cubicBezTo>
                  <a:pt x="2201168" y="4551769"/>
                  <a:pt x="2200578" y="4612341"/>
                  <a:pt x="2171729" y="4662459"/>
                </a:cubicBezTo>
                <a:cubicBezTo>
                  <a:pt x="2171729" y="4662459"/>
                  <a:pt x="2171729" y="4662459"/>
                  <a:pt x="1726432" y="5434863"/>
                </a:cubicBezTo>
                <a:cubicBezTo>
                  <a:pt x="1699249" y="5484020"/>
                  <a:pt x="1645909" y="5514815"/>
                  <a:pt x="1589746" y="5513779"/>
                </a:cubicBezTo>
                <a:cubicBezTo>
                  <a:pt x="1589746" y="5513779"/>
                  <a:pt x="1589746" y="5513779"/>
                  <a:pt x="698177" y="5513215"/>
                </a:cubicBezTo>
                <a:cubicBezTo>
                  <a:pt x="640348" y="5513140"/>
                  <a:pt x="587596" y="5483366"/>
                  <a:pt x="558617" y="5433172"/>
                </a:cubicBezTo>
                <a:cubicBezTo>
                  <a:pt x="558617" y="5433172"/>
                  <a:pt x="558617" y="5433172"/>
                  <a:pt x="111378" y="4658531"/>
                </a:cubicBezTo>
                <a:cubicBezTo>
                  <a:pt x="83365" y="4610012"/>
                  <a:pt x="82990" y="4547767"/>
                  <a:pt x="112805" y="4499321"/>
                </a:cubicBezTo>
                <a:cubicBezTo>
                  <a:pt x="112805" y="4499321"/>
                  <a:pt x="112805" y="4499321"/>
                  <a:pt x="557135" y="3725244"/>
                </a:cubicBezTo>
                <a:cubicBezTo>
                  <a:pt x="584319" y="3676088"/>
                  <a:pt x="637659" y="3645292"/>
                  <a:pt x="693821" y="3646328"/>
                </a:cubicBezTo>
                <a:close/>
                <a:moveTo>
                  <a:pt x="1975378" y="3263784"/>
                </a:moveTo>
                <a:cubicBezTo>
                  <a:pt x="1975378" y="3263784"/>
                  <a:pt x="1975378" y="3263784"/>
                  <a:pt x="2292917" y="3264581"/>
                </a:cubicBezTo>
                <a:cubicBezTo>
                  <a:pt x="2313148" y="3264012"/>
                  <a:pt x="2332259" y="3275200"/>
                  <a:pt x="2342225" y="3292462"/>
                </a:cubicBezTo>
                <a:cubicBezTo>
                  <a:pt x="2342225" y="3292462"/>
                  <a:pt x="2342225" y="3292462"/>
                  <a:pt x="2501341" y="3568059"/>
                </a:cubicBezTo>
                <a:cubicBezTo>
                  <a:pt x="2511651" y="3585916"/>
                  <a:pt x="2511441" y="3607466"/>
                  <a:pt x="2501177" y="3625297"/>
                </a:cubicBezTo>
                <a:cubicBezTo>
                  <a:pt x="2501177" y="3625297"/>
                  <a:pt x="2501177" y="3625297"/>
                  <a:pt x="2342753" y="3900096"/>
                </a:cubicBezTo>
                <a:cubicBezTo>
                  <a:pt x="2333082" y="3917585"/>
                  <a:pt x="2314104" y="3928542"/>
                  <a:pt x="2294123" y="3928173"/>
                </a:cubicBezTo>
                <a:cubicBezTo>
                  <a:pt x="2294123" y="3928173"/>
                  <a:pt x="2294123" y="3928173"/>
                  <a:pt x="1976927" y="3927972"/>
                </a:cubicBezTo>
                <a:cubicBezTo>
                  <a:pt x="1956353" y="3927946"/>
                  <a:pt x="1937585" y="3917353"/>
                  <a:pt x="1927275" y="3899495"/>
                </a:cubicBezTo>
                <a:cubicBezTo>
                  <a:pt x="1927275" y="3899495"/>
                  <a:pt x="1927275" y="3899495"/>
                  <a:pt x="1768160" y="3623899"/>
                </a:cubicBezTo>
                <a:cubicBezTo>
                  <a:pt x="1758193" y="3606636"/>
                  <a:pt x="1758060" y="3584492"/>
                  <a:pt x="1768668" y="3567256"/>
                </a:cubicBezTo>
                <a:cubicBezTo>
                  <a:pt x="1768668" y="3567256"/>
                  <a:pt x="1768668" y="3567256"/>
                  <a:pt x="1926748" y="3291861"/>
                </a:cubicBezTo>
                <a:cubicBezTo>
                  <a:pt x="1936419" y="3274372"/>
                  <a:pt x="1955397" y="3263416"/>
                  <a:pt x="1975378" y="3263784"/>
                </a:cubicBezTo>
                <a:close/>
                <a:moveTo>
                  <a:pt x="2130702" y="2828022"/>
                </a:moveTo>
                <a:cubicBezTo>
                  <a:pt x="2130702" y="2828022"/>
                  <a:pt x="2130702" y="2828022"/>
                  <a:pt x="2298374" y="2828442"/>
                </a:cubicBezTo>
                <a:cubicBezTo>
                  <a:pt x="2309057" y="2828143"/>
                  <a:pt x="2319148" y="2834050"/>
                  <a:pt x="2324410" y="2843165"/>
                </a:cubicBezTo>
                <a:cubicBezTo>
                  <a:pt x="2324410" y="2843165"/>
                  <a:pt x="2324410" y="2843165"/>
                  <a:pt x="2408429" y="2988689"/>
                </a:cubicBezTo>
                <a:cubicBezTo>
                  <a:pt x="2413873" y="2998119"/>
                  <a:pt x="2413762" y="3009498"/>
                  <a:pt x="2408342" y="3018913"/>
                </a:cubicBezTo>
                <a:cubicBezTo>
                  <a:pt x="2408342" y="3018913"/>
                  <a:pt x="2408342" y="3018913"/>
                  <a:pt x="2324689" y="3164017"/>
                </a:cubicBezTo>
                <a:cubicBezTo>
                  <a:pt x="2319583" y="3173251"/>
                  <a:pt x="2309561" y="3179037"/>
                  <a:pt x="2299011" y="3178842"/>
                </a:cubicBezTo>
                <a:cubicBezTo>
                  <a:pt x="2299011" y="3178842"/>
                  <a:pt x="2299011" y="3178842"/>
                  <a:pt x="2131520" y="3178736"/>
                </a:cubicBezTo>
                <a:cubicBezTo>
                  <a:pt x="2120657" y="3178722"/>
                  <a:pt x="2110746" y="3173129"/>
                  <a:pt x="2105302" y="3163699"/>
                </a:cubicBezTo>
                <a:cubicBezTo>
                  <a:pt x="2105302" y="3163699"/>
                  <a:pt x="2105302" y="3163699"/>
                  <a:pt x="2021284" y="3018175"/>
                </a:cubicBezTo>
                <a:cubicBezTo>
                  <a:pt x="2016021" y="3009060"/>
                  <a:pt x="2015951" y="2997367"/>
                  <a:pt x="2021552" y="2988265"/>
                </a:cubicBezTo>
                <a:cubicBezTo>
                  <a:pt x="2021552" y="2988265"/>
                  <a:pt x="2021552" y="2988265"/>
                  <a:pt x="2105024" y="2842847"/>
                </a:cubicBezTo>
                <a:cubicBezTo>
                  <a:pt x="2110131" y="2833613"/>
                  <a:pt x="2120152" y="2827827"/>
                  <a:pt x="2130702" y="2828022"/>
                </a:cubicBezTo>
                <a:close/>
                <a:moveTo>
                  <a:pt x="3794942" y="2543905"/>
                </a:moveTo>
                <a:cubicBezTo>
                  <a:pt x="3794942" y="2543905"/>
                  <a:pt x="3794942" y="2543905"/>
                  <a:pt x="6706383" y="2551204"/>
                </a:cubicBezTo>
                <a:cubicBezTo>
                  <a:pt x="6891871" y="2545988"/>
                  <a:pt x="7067096" y="2648572"/>
                  <a:pt x="7158474" y="2806842"/>
                </a:cubicBezTo>
                <a:cubicBezTo>
                  <a:pt x="7158474" y="2806842"/>
                  <a:pt x="7158474" y="2806842"/>
                  <a:pt x="8617364" y="5333715"/>
                </a:cubicBezTo>
                <a:cubicBezTo>
                  <a:pt x="8711893" y="5497443"/>
                  <a:pt x="8709969" y="5695027"/>
                  <a:pt x="8615859" y="5858514"/>
                </a:cubicBezTo>
                <a:cubicBezTo>
                  <a:pt x="8615859" y="5858514"/>
                  <a:pt x="8615859" y="5858514"/>
                  <a:pt x="8311811" y="6385912"/>
                </a:cubicBezTo>
                <a:lnTo>
                  <a:pt x="8280844" y="6439627"/>
                </a:lnTo>
                <a:lnTo>
                  <a:pt x="2237916" y="6439627"/>
                </a:lnTo>
                <a:lnTo>
                  <a:pt x="2151815" y="6290497"/>
                </a:lnTo>
                <a:cubicBezTo>
                  <a:pt x="2071676" y="6151692"/>
                  <a:pt x="1986194" y="6003633"/>
                  <a:pt x="1895013" y="5845703"/>
                </a:cubicBezTo>
                <a:cubicBezTo>
                  <a:pt x="1803636" y="5687432"/>
                  <a:pt x="1802408" y="5484390"/>
                  <a:pt x="1899669" y="5326361"/>
                </a:cubicBezTo>
                <a:cubicBezTo>
                  <a:pt x="1899669" y="5326361"/>
                  <a:pt x="1899669" y="5326361"/>
                  <a:pt x="3349069" y="2801330"/>
                </a:cubicBezTo>
                <a:cubicBezTo>
                  <a:pt x="3437742" y="2640982"/>
                  <a:pt x="3611741" y="2540524"/>
                  <a:pt x="3794942" y="2543905"/>
                </a:cubicBezTo>
                <a:close/>
                <a:moveTo>
                  <a:pt x="634940" y="2395105"/>
                </a:moveTo>
                <a:cubicBezTo>
                  <a:pt x="634940" y="2395105"/>
                  <a:pt x="634940" y="2395105"/>
                  <a:pt x="1188015" y="2396492"/>
                </a:cubicBezTo>
                <a:cubicBezTo>
                  <a:pt x="1223252" y="2395501"/>
                  <a:pt x="1256539" y="2414988"/>
                  <a:pt x="1273897" y="2445054"/>
                </a:cubicBezTo>
                <a:cubicBezTo>
                  <a:pt x="1273897" y="2445054"/>
                  <a:pt x="1273897" y="2445054"/>
                  <a:pt x="1551037" y="2925075"/>
                </a:cubicBezTo>
                <a:cubicBezTo>
                  <a:pt x="1568994" y="2956177"/>
                  <a:pt x="1568629" y="2993712"/>
                  <a:pt x="1550752" y="3024769"/>
                </a:cubicBezTo>
                <a:cubicBezTo>
                  <a:pt x="1550752" y="3024769"/>
                  <a:pt x="1550752" y="3024769"/>
                  <a:pt x="1274816" y="3503403"/>
                </a:cubicBezTo>
                <a:cubicBezTo>
                  <a:pt x="1257971" y="3533863"/>
                  <a:pt x="1224917" y="3552947"/>
                  <a:pt x="1190116" y="3552304"/>
                </a:cubicBezTo>
                <a:cubicBezTo>
                  <a:pt x="1190116" y="3552304"/>
                  <a:pt x="1190116" y="3552304"/>
                  <a:pt x="637639" y="3551955"/>
                </a:cubicBezTo>
                <a:cubicBezTo>
                  <a:pt x="601804" y="3551909"/>
                  <a:pt x="569115" y="3533458"/>
                  <a:pt x="551158" y="3502355"/>
                </a:cubicBezTo>
                <a:cubicBezTo>
                  <a:pt x="551158" y="3502355"/>
                  <a:pt x="551158" y="3502355"/>
                  <a:pt x="274018" y="3022335"/>
                </a:cubicBezTo>
                <a:cubicBezTo>
                  <a:pt x="256660" y="2992269"/>
                  <a:pt x="256426" y="2953698"/>
                  <a:pt x="274903" y="2923678"/>
                </a:cubicBezTo>
                <a:cubicBezTo>
                  <a:pt x="274903" y="2923678"/>
                  <a:pt x="274903" y="2923678"/>
                  <a:pt x="550240" y="2444007"/>
                </a:cubicBezTo>
                <a:cubicBezTo>
                  <a:pt x="567085" y="2413547"/>
                  <a:pt x="600139" y="2394463"/>
                  <a:pt x="634940" y="2395105"/>
                </a:cubicBezTo>
                <a:close/>
                <a:moveTo>
                  <a:pt x="2521339" y="1975621"/>
                </a:moveTo>
                <a:cubicBezTo>
                  <a:pt x="2521339" y="1975621"/>
                  <a:pt x="2521339" y="1975621"/>
                  <a:pt x="2985874" y="1976785"/>
                </a:cubicBezTo>
                <a:cubicBezTo>
                  <a:pt x="3015469" y="1975952"/>
                  <a:pt x="3043427" y="1992321"/>
                  <a:pt x="3058007" y="2017574"/>
                </a:cubicBezTo>
                <a:cubicBezTo>
                  <a:pt x="3058007" y="2017574"/>
                  <a:pt x="3058007" y="2017574"/>
                  <a:pt x="3290779" y="2420748"/>
                </a:cubicBezTo>
                <a:cubicBezTo>
                  <a:pt x="3305862" y="2446871"/>
                  <a:pt x="3305555" y="2478396"/>
                  <a:pt x="3290540" y="2504482"/>
                </a:cubicBezTo>
                <a:cubicBezTo>
                  <a:pt x="3290540" y="2504482"/>
                  <a:pt x="3290540" y="2504482"/>
                  <a:pt x="3058778" y="2906492"/>
                </a:cubicBezTo>
                <a:cubicBezTo>
                  <a:pt x="3044630" y="2932076"/>
                  <a:pt x="3016868" y="2948104"/>
                  <a:pt x="2987637" y="2947565"/>
                </a:cubicBezTo>
                <a:cubicBezTo>
                  <a:pt x="2987637" y="2947565"/>
                  <a:pt x="2987637" y="2947565"/>
                  <a:pt x="2523606" y="2947271"/>
                </a:cubicBezTo>
                <a:cubicBezTo>
                  <a:pt x="2493508" y="2947232"/>
                  <a:pt x="2466052" y="2931735"/>
                  <a:pt x="2450970" y="2905612"/>
                </a:cubicBezTo>
                <a:cubicBezTo>
                  <a:pt x="2450970" y="2905612"/>
                  <a:pt x="2450970" y="2905612"/>
                  <a:pt x="2218197" y="2502438"/>
                </a:cubicBezTo>
                <a:cubicBezTo>
                  <a:pt x="2203617" y="2477185"/>
                  <a:pt x="2203422" y="2444788"/>
                  <a:pt x="2218941" y="2419574"/>
                </a:cubicBezTo>
                <a:cubicBezTo>
                  <a:pt x="2218941" y="2419574"/>
                  <a:pt x="2218941" y="2419574"/>
                  <a:pt x="2450199" y="2016694"/>
                </a:cubicBezTo>
                <a:cubicBezTo>
                  <a:pt x="2464347" y="1991110"/>
                  <a:pt x="2492109" y="1975081"/>
                  <a:pt x="2521339" y="1975621"/>
                </a:cubicBezTo>
                <a:close/>
                <a:moveTo>
                  <a:pt x="3564142" y="34"/>
                </a:moveTo>
                <a:cubicBezTo>
                  <a:pt x="3564142" y="34"/>
                  <a:pt x="3564142" y="34"/>
                  <a:pt x="4738405" y="2977"/>
                </a:cubicBezTo>
                <a:cubicBezTo>
                  <a:pt x="4813218" y="874"/>
                  <a:pt x="4883890" y="42249"/>
                  <a:pt x="4920745" y="106084"/>
                </a:cubicBezTo>
                <a:cubicBezTo>
                  <a:pt x="4920745" y="106084"/>
                  <a:pt x="4920745" y="106084"/>
                  <a:pt x="5509155" y="1125240"/>
                </a:cubicBezTo>
                <a:cubicBezTo>
                  <a:pt x="5547281" y="1191277"/>
                  <a:pt x="5546507" y="1270967"/>
                  <a:pt x="5508549" y="1336906"/>
                </a:cubicBezTo>
                <a:cubicBezTo>
                  <a:pt x="5508549" y="1336906"/>
                  <a:pt x="5508549" y="1336906"/>
                  <a:pt x="4922696" y="2353119"/>
                </a:cubicBezTo>
                <a:cubicBezTo>
                  <a:pt x="4886932" y="2417792"/>
                  <a:pt x="4816753" y="2458309"/>
                  <a:pt x="4742864" y="2456945"/>
                </a:cubicBezTo>
                <a:cubicBezTo>
                  <a:pt x="4742864" y="2456945"/>
                  <a:pt x="4742864" y="2456945"/>
                  <a:pt x="3569871" y="2456203"/>
                </a:cubicBezTo>
                <a:cubicBezTo>
                  <a:pt x="3493788" y="2456106"/>
                  <a:pt x="3424385" y="2416932"/>
                  <a:pt x="3386259" y="2350896"/>
                </a:cubicBezTo>
                <a:cubicBezTo>
                  <a:pt x="3386259" y="2350896"/>
                  <a:pt x="3386259" y="2350896"/>
                  <a:pt x="2797848" y="1331739"/>
                </a:cubicBezTo>
                <a:cubicBezTo>
                  <a:pt x="2760993" y="1267904"/>
                  <a:pt x="2760499" y="1186012"/>
                  <a:pt x="2799727" y="1122274"/>
                </a:cubicBezTo>
                <a:cubicBezTo>
                  <a:pt x="2799727" y="1122274"/>
                  <a:pt x="2799727" y="1122274"/>
                  <a:pt x="3384310" y="103860"/>
                </a:cubicBezTo>
                <a:cubicBezTo>
                  <a:pt x="3420073" y="39188"/>
                  <a:pt x="3490251" y="-1330"/>
                  <a:pt x="3564142" y="34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7425293" y="2408157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7607300" y="4386894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545171363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Diapositiva divisoria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Marcador de posición de imagen 11">
            <a:extLst>
              <a:ext uri="{FF2B5EF4-FFF2-40B4-BE49-F238E27FC236}">
                <a16:creationId xmlns:a16="http://schemas.microsoft.com/office/drawing/2014/main" xmlns="" id="{7B7C90C9-77F3-4C3C-97F8-425EF81FB7A7}"/>
              </a:ext>
            </a:extLst>
          </p:cNvPr>
          <p:cNvSpPr>
            <a:spLocks noGrp="1"/>
          </p:cNvSpPr>
          <p:nvPr>
            <p:ph type="pic" sz="quarter" idx="13" hasCustomPrompt="1"/>
          </p:nvPr>
        </p:nvSpPr>
        <p:spPr>
          <a:xfrm>
            <a:off x="-1" y="0"/>
            <a:ext cx="11795125" cy="6858000"/>
          </a:xfrm>
          <a:custGeom>
            <a:avLst/>
            <a:gdLst>
              <a:gd name="connsiteX0" fmla="*/ 4729712 w 11795125"/>
              <a:gd name="connsiteY0" fmla="*/ 4417922 h 6858000"/>
              <a:gd name="connsiteX1" fmla="*/ 7234278 w 11795125"/>
              <a:gd name="connsiteY1" fmla="*/ 4419507 h 6858000"/>
              <a:gd name="connsiteX2" fmla="*/ 7626325 w 11795125"/>
              <a:gd name="connsiteY2" fmla="*/ 4644358 h 6858000"/>
              <a:gd name="connsiteX3" fmla="*/ 8882694 w 11795125"/>
              <a:gd name="connsiteY3" fmla="*/ 6820455 h 6858000"/>
              <a:gd name="connsiteX4" fmla="*/ 8898077 w 11795125"/>
              <a:gd name="connsiteY4" fmla="*/ 6858000 h 6858000"/>
              <a:gd name="connsiteX5" fmla="*/ 3070863 w 11795125"/>
              <a:gd name="connsiteY5" fmla="*/ 6858000 h 6858000"/>
              <a:gd name="connsiteX6" fmla="*/ 3094823 w 11795125"/>
              <a:gd name="connsiteY6" fmla="*/ 6809422 h 6858000"/>
              <a:gd name="connsiteX7" fmla="*/ 4345735 w 11795125"/>
              <a:gd name="connsiteY7" fmla="*/ 4639611 h 6858000"/>
              <a:gd name="connsiteX8" fmla="*/ 4729712 w 11795125"/>
              <a:gd name="connsiteY8" fmla="*/ 4417922 h 6858000"/>
              <a:gd name="connsiteX9" fmla="*/ 2031302 w 11795125"/>
              <a:gd name="connsiteY9" fmla="*/ 2039301 h 6858000"/>
              <a:gd name="connsiteX10" fmla="*/ 2747265 w 11795125"/>
              <a:gd name="connsiteY10" fmla="*/ 2039754 h 6858000"/>
              <a:gd name="connsiteX11" fmla="*/ 2859337 w 11795125"/>
              <a:gd name="connsiteY11" fmla="*/ 2104031 h 6858000"/>
              <a:gd name="connsiteX12" fmla="*/ 3218486 w 11795125"/>
              <a:gd name="connsiteY12" fmla="*/ 2726096 h 6858000"/>
              <a:gd name="connsiteX13" fmla="*/ 3217340 w 11795125"/>
              <a:gd name="connsiteY13" fmla="*/ 2853948 h 6858000"/>
              <a:gd name="connsiteX14" fmla="*/ 2860527 w 11795125"/>
              <a:gd name="connsiteY14" fmla="*/ 3475560 h 6858000"/>
              <a:gd name="connsiteX15" fmla="*/ 2750762 w 11795125"/>
              <a:gd name="connsiteY15" fmla="*/ 3538933 h 6858000"/>
              <a:gd name="connsiteX16" fmla="*/ 2034023 w 11795125"/>
              <a:gd name="connsiteY16" fmla="*/ 3537136 h 6858000"/>
              <a:gd name="connsiteX17" fmla="*/ 1922728 w 11795125"/>
              <a:gd name="connsiteY17" fmla="*/ 3474202 h 6858000"/>
              <a:gd name="connsiteX18" fmla="*/ 1563578 w 11795125"/>
              <a:gd name="connsiteY18" fmla="*/ 2852137 h 6858000"/>
              <a:gd name="connsiteX19" fmla="*/ 1563948 w 11795125"/>
              <a:gd name="connsiteY19" fmla="*/ 2722942 h 6858000"/>
              <a:gd name="connsiteX20" fmla="*/ 1921537 w 11795125"/>
              <a:gd name="connsiteY20" fmla="*/ 2102674 h 6858000"/>
              <a:gd name="connsiteX21" fmla="*/ 2031302 w 11795125"/>
              <a:gd name="connsiteY21" fmla="*/ 2039301 h 6858000"/>
              <a:gd name="connsiteX22" fmla="*/ 9343478 w 11795125"/>
              <a:gd name="connsiteY22" fmla="*/ 1795745 h 6858000"/>
              <a:gd name="connsiteX23" fmla="*/ 11620502 w 11795125"/>
              <a:gd name="connsiteY23" fmla="*/ 1797185 h 6858000"/>
              <a:gd name="connsiteX24" fmla="*/ 11795125 w 11795125"/>
              <a:gd name="connsiteY24" fmla="*/ 1797296 h 6858000"/>
              <a:gd name="connsiteX25" fmla="*/ 11795125 w 11795125"/>
              <a:gd name="connsiteY25" fmla="*/ 6858000 h 6858000"/>
              <a:gd name="connsiteX26" fmla="*/ 8996698 w 11795125"/>
              <a:gd name="connsiteY26" fmla="*/ 6858000 h 6858000"/>
              <a:gd name="connsiteX27" fmla="*/ 8963663 w 11795125"/>
              <a:gd name="connsiteY27" fmla="*/ 6815289 h 6858000"/>
              <a:gd name="connsiteX28" fmla="*/ 7707295 w 11795125"/>
              <a:gd name="connsiteY28" fmla="*/ 4639193 h 6858000"/>
              <a:gd name="connsiteX29" fmla="*/ 7708590 w 11795125"/>
              <a:gd name="connsiteY29" fmla="*/ 4187244 h 6858000"/>
              <a:gd name="connsiteX30" fmla="*/ 8959501 w 11795125"/>
              <a:gd name="connsiteY30" fmla="*/ 2017434 h 6858000"/>
              <a:gd name="connsiteX31" fmla="*/ 9343478 w 11795125"/>
              <a:gd name="connsiteY31" fmla="*/ 1795745 h 6858000"/>
              <a:gd name="connsiteX32" fmla="*/ 3102644 w 11795125"/>
              <a:gd name="connsiteY32" fmla="*/ 1739841 h 6858000"/>
              <a:gd name="connsiteX33" fmla="*/ 3385876 w 11795125"/>
              <a:gd name="connsiteY33" fmla="*/ 1740020 h 6858000"/>
              <a:gd name="connsiteX34" fmla="*/ 3430211 w 11795125"/>
              <a:gd name="connsiteY34" fmla="*/ 1765448 h 6858000"/>
              <a:gd name="connsiteX35" fmla="*/ 3572289 w 11795125"/>
              <a:gd name="connsiteY35" fmla="*/ 2011533 h 6858000"/>
              <a:gd name="connsiteX36" fmla="*/ 3571836 w 11795125"/>
              <a:gd name="connsiteY36" fmla="*/ 2062111 h 6858000"/>
              <a:gd name="connsiteX37" fmla="*/ 3430681 w 11795125"/>
              <a:gd name="connsiteY37" fmla="*/ 2308019 h 6858000"/>
              <a:gd name="connsiteX38" fmla="*/ 3387260 w 11795125"/>
              <a:gd name="connsiteY38" fmla="*/ 2333088 h 6858000"/>
              <a:gd name="connsiteX39" fmla="*/ 3103720 w 11795125"/>
              <a:gd name="connsiteY39" fmla="*/ 2332378 h 6858000"/>
              <a:gd name="connsiteX40" fmla="*/ 3059693 w 11795125"/>
              <a:gd name="connsiteY40" fmla="*/ 2307481 h 6858000"/>
              <a:gd name="connsiteX41" fmla="*/ 2917615 w 11795125"/>
              <a:gd name="connsiteY41" fmla="*/ 2061395 h 6858000"/>
              <a:gd name="connsiteX42" fmla="*/ 2917761 w 11795125"/>
              <a:gd name="connsiteY42" fmla="*/ 2010286 h 6858000"/>
              <a:gd name="connsiteX43" fmla="*/ 3059222 w 11795125"/>
              <a:gd name="connsiteY43" fmla="*/ 1764910 h 6858000"/>
              <a:gd name="connsiteX44" fmla="*/ 3102644 w 11795125"/>
              <a:gd name="connsiteY44" fmla="*/ 1739841 h 6858000"/>
              <a:gd name="connsiteX45" fmla="*/ 3522963 w 11795125"/>
              <a:gd name="connsiteY45" fmla="*/ 1598675 h 6858000"/>
              <a:gd name="connsiteX46" fmla="*/ 3625194 w 11795125"/>
              <a:gd name="connsiteY46" fmla="*/ 1598740 h 6858000"/>
              <a:gd name="connsiteX47" fmla="*/ 3641197 w 11795125"/>
              <a:gd name="connsiteY47" fmla="*/ 1607918 h 6858000"/>
              <a:gd name="connsiteX48" fmla="*/ 3692479 w 11795125"/>
              <a:gd name="connsiteY48" fmla="*/ 1696742 h 6858000"/>
              <a:gd name="connsiteX49" fmla="*/ 3692315 w 11795125"/>
              <a:gd name="connsiteY49" fmla="*/ 1714998 h 6858000"/>
              <a:gd name="connsiteX50" fmla="*/ 3641367 w 11795125"/>
              <a:gd name="connsiteY50" fmla="*/ 1803757 h 6858000"/>
              <a:gd name="connsiteX51" fmla="*/ 3625694 w 11795125"/>
              <a:gd name="connsiteY51" fmla="*/ 1812806 h 6858000"/>
              <a:gd name="connsiteX52" fmla="*/ 3523352 w 11795125"/>
              <a:gd name="connsiteY52" fmla="*/ 1812549 h 6858000"/>
              <a:gd name="connsiteX53" fmla="*/ 3507459 w 11795125"/>
              <a:gd name="connsiteY53" fmla="*/ 1803563 h 6858000"/>
              <a:gd name="connsiteX54" fmla="*/ 3456177 w 11795125"/>
              <a:gd name="connsiteY54" fmla="*/ 1714739 h 6858000"/>
              <a:gd name="connsiteX55" fmla="*/ 3456230 w 11795125"/>
              <a:gd name="connsiteY55" fmla="*/ 1696292 h 6858000"/>
              <a:gd name="connsiteX56" fmla="*/ 3507290 w 11795125"/>
              <a:gd name="connsiteY56" fmla="*/ 1607724 h 6858000"/>
              <a:gd name="connsiteX57" fmla="*/ 3522963 w 11795125"/>
              <a:gd name="connsiteY57" fmla="*/ 1598675 h 6858000"/>
              <a:gd name="connsiteX58" fmla="*/ 4199803 w 11795125"/>
              <a:gd name="connsiteY58" fmla="*/ 1370724 h 6858000"/>
              <a:gd name="connsiteX59" fmla="*/ 4537019 w 11795125"/>
              <a:gd name="connsiteY59" fmla="*/ 1370938 h 6858000"/>
              <a:gd name="connsiteX60" fmla="*/ 4589804 w 11795125"/>
              <a:gd name="connsiteY60" fmla="*/ 1401211 h 6858000"/>
              <a:gd name="connsiteX61" fmla="*/ 4758963 w 11795125"/>
              <a:gd name="connsiteY61" fmla="*/ 1694203 h 6858000"/>
              <a:gd name="connsiteX62" fmla="*/ 4758423 w 11795125"/>
              <a:gd name="connsiteY62" fmla="*/ 1754421 h 6858000"/>
              <a:gd name="connsiteX63" fmla="*/ 4590365 w 11795125"/>
              <a:gd name="connsiteY63" fmla="*/ 2047199 h 6858000"/>
              <a:gd name="connsiteX64" fmla="*/ 4538665 w 11795125"/>
              <a:gd name="connsiteY64" fmla="*/ 2077046 h 6858000"/>
              <a:gd name="connsiteX65" fmla="*/ 4201084 w 11795125"/>
              <a:gd name="connsiteY65" fmla="*/ 2076201 h 6858000"/>
              <a:gd name="connsiteX66" fmla="*/ 4148664 w 11795125"/>
              <a:gd name="connsiteY66" fmla="*/ 2046559 h 6858000"/>
              <a:gd name="connsiteX67" fmla="*/ 3979505 w 11795125"/>
              <a:gd name="connsiteY67" fmla="*/ 1753567 h 6858000"/>
              <a:gd name="connsiteX68" fmla="*/ 3979680 w 11795125"/>
              <a:gd name="connsiteY68" fmla="*/ 1692718 h 6858000"/>
              <a:gd name="connsiteX69" fmla="*/ 4148104 w 11795125"/>
              <a:gd name="connsiteY69" fmla="*/ 1400573 h 6858000"/>
              <a:gd name="connsiteX70" fmla="*/ 4199803 w 11795125"/>
              <a:gd name="connsiteY70" fmla="*/ 1370724 h 6858000"/>
              <a:gd name="connsiteX71" fmla="*/ 3525946 w 11795125"/>
              <a:gd name="connsiteY71" fmla="*/ 1141304 h 6858000"/>
              <a:gd name="connsiteX72" fmla="*/ 3719554 w 11795125"/>
              <a:gd name="connsiteY72" fmla="*/ 1141427 h 6858000"/>
              <a:gd name="connsiteX73" fmla="*/ 3749860 w 11795125"/>
              <a:gd name="connsiteY73" fmla="*/ 1158808 h 6858000"/>
              <a:gd name="connsiteX74" fmla="*/ 3846980 w 11795125"/>
              <a:gd name="connsiteY74" fmla="*/ 1327024 h 6858000"/>
              <a:gd name="connsiteX75" fmla="*/ 3846670 w 11795125"/>
              <a:gd name="connsiteY75" fmla="*/ 1361598 h 6858000"/>
              <a:gd name="connsiteX76" fmla="*/ 3750182 w 11795125"/>
              <a:gd name="connsiteY76" fmla="*/ 1529691 h 6858000"/>
              <a:gd name="connsiteX77" fmla="*/ 3720499 w 11795125"/>
              <a:gd name="connsiteY77" fmla="*/ 1546828 h 6858000"/>
              <a:gd name="connsiteX78" fmla="*/ 3526682 w 11795125"/>
              <a:gd name="connsiteY78" fmla="*/ 1546343 h 6858000"/>
              <a:gd name="connsiteX79" fmla="*/ 3496586 w 11795125"/>
              <a:gd name="connsiteY79" fmla="*/ 1529324 h 6858000"/>
              <a:gd name="connsiteX80" fmla="*/ 3399466 w 11795125"/>
              <a:gd name="connsiteY80" fmla="*/ 1361108 h 6858000"/>
              <a:gd name="connsiteX81" fmla="*/ 3399566 w 11795125"/>
              <a:gd name="connsiteY81" fmla="*/ 1326172 h 6858000"/>
              <a:gd name="connsiteX82" fmla="*/ 3496264 w 11795125"/>
              <a:gd name="connsiteY82" fmla="*/ 1158441 h 6858000"/>
              <a:gd name="connsiteX83" fmla="*/ 3525946 w 11795125"/>
              <a:gd name="connsiteY83" fmla="*/ 1141304 h 6858000"/>
              <a:gd name="connsiteX84" fmla="*/ 3955878 w 11795125"/>
              <a:gd name="connsiteY84" fmla="*/ 173494 h 6858000"/>
              <a:gd name="connsiteX85" fmla="*/ 4500068 w 11795125"/>
              <a:gd name="connsiteY85" fmla="*/ 173838 h 6858000"/>
              <a:gd name="connsiteX86" fmla="*/ 4585252 w 11795125"/>
              <a:gd name="connsiteY86" fmla="*/ 222694 h 6858000"/>
              <a:gd name="connsiteX87" fmla="*/ 4858234 w 11795125"/>
              <a:gd name="connsiteY87" fmla="*/ 695514 h 6858000"/>
              <a:gd name="connsiteX88" fmla="*/ 4857363 w 11795125"/>
              <a:gd name="connsiteY88" fmla="*/ 792690 h 6858000"/>
              <a:gd name="connsiteX89" fmla="*/ 4586156 w 11795125"/>
              <a:gd name="connsiteY89" fmla="*/ 1265167 h 6858000"/>
              <a:gd name="connsiteX90" fmla="*/ 4502727 w 11795125"/>
              <a:gd name="connsiteY90" fmla="*/ 1313334 h 6858000"/>
              <a:gd name="connsiteX91" fmla="*/ 3957947 w 11795125"/>
              <a:gd name="connsiteY91" fmla="*/ 1311968 h 6858000"/>
              <a:gd name="connsiteX92" fmla="*/ 3873354 w 11795125"/>
              <a:gd name="connsiteY92" fmla="*/ 1264134 h 6858000"/>
              <a:gd name="connsiteX93" fmla="*/ 3600372 w 11795125"/>
              <a:gd name="connsiteY93" fmla="*/ 791315 h 6858000"/>
              <a:gd name="connsiteX94" fmla="*/ 3600653 w 11795125"/>
              <a:gd name="connsiteY94" fmla="*/ 693116 h 6858000"/>
              <a:gd name="connsiteX95" fmla="*/ 3872449 w 11795125"/>
              <a:gd name="connsiteY95" fmla="*/ 221662 h 6858000"/>
              <a:gd name="connsiteX96" fmla="*/ 3955878 w 11795125"/>
              <a:gd name="connsiteY96" fmla="*/ 173494 h 6858000"/>
              <a:gd name="connsiteX97" fmla="*/ 3852283 w 11795125"/>
              <a:gd name="connsiteY97" fmla="*/ 0 h 6858000"/>
              <a:gd name="connsiteX98" fmla="*/ 6130031 w 11795125"/>
              <a:gd name="connsiteY98" fmla="*/ 0 h 6858000"/>
              <a:gd name="connsiteX99" fmla="*/ 6102465 w 11795125"/>
              <a:gd name="connsiteY99" fmla="*/ 36730 h 6858000"/>
              <a:gd name="connsiteX100" fmla="*/ 5879948 w 11795125"/>
              <a:gd name="connsiteY100" fmla="*/ 127724 h 6858000"/>
              <a:gd name="connsiteX101" fmla="*/ 4102884 w 11795125"/>
              <a:gd name="connsiteY101" fmla="*/ 123270 h 6858000"/>
              <a:gd name="connsiteX102" fmla="*/ 3877665 w 11795125"/>
              <a:gd name="connsiteY102" fmla="*/ 32818 h 6858000"/>
              <a:gd name="connsiteX103" fmla="*/ 0 w 11795125"/>
              <a:gd name="connsiteY103" fmla="*/ 0 h 6858000"/>
              <a:gd name="connsiteX104" fmla="*/ 3781476 w 11795125"/>
              <a:gd name="connsiteY104" fmla="*/ 0 h 6858000"/>
              <a:gd name="connsiteX105" fmla="*/ 3800985 w 11795125"/>
              <a:gd name="connsiteY105" fmla="*/ 47617 h 6858000"/>
              <a:gd name="connsiteX106" fmla="*/ 3766711 w 11795125"/>
              <a:gd name="connsiteY106" fmla="*/ 287889 h 6858000"/>
              <a:gd name="connsiteX107" fmla="*/ 2882037 w 11795125"/>
              <a:gd name="connsiteY107" fmla="*/ 1829098 h 6858000"/>
              <a:gd name="connsiteX108" fmla="*/ 2609888 w 11795125"/>
              <a:gd name="connsiteY108" fmla="*/ 1986223 h 6858000"/>
              <a:gd name="connsiteX109" fmla="*/ 832823 w 11795125"/>
              <a:gd name="connsiteY109" fmla="*/ 1981768 h 6858000"/>
              <a:gd name="connsiteX110" fmla="*/ 556879 w 11795125"/>
              <a:gd name="connsiteY110" fmla="*/ 1825733 h 6858000"/>
              <a:gd name="connsiteX111" fmla="*/ 79254 w 11795125"/>
              <a:gd name="connsiteY111" fmla="*/ 998462 h 6858000"/>
              <a:gd name="connsiteX112" fmla="*/ 0 w 11795125"/>
              <a:gd name="connsiteY112" fmla="*/ 861190 h 6858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</a:cxnLst>
            <a:rect l="l" t="t" r="r" b="b"/>
            <a:pathLst>
              <a:path w="11795125" h="6858000">
                <a:moveTo>
                  <a:pt x="4729712" y="4417922"/>
                </a:moveTo>
                <a:cubicBezTo>
                  <a:pt x="4729712" y="4417922"/>
                  <a:pt x="4729712" y="4417922"/>
                  <a:pt x="7234278" y="4419507"/>
                </a:cubicBezTo>
                <a:cubicBezTo>
                  <a:pt x="7396730" y="4419716"/>
                  <a:pt x="7544918" y="4503359"/>
                  <a:pt x="7626325" y="4644358"/>
                </a:cubicBezTo>
                <a:cubicBezTo>
                  <a:pt x="7626325" y="4644358"/>
                  <a:pt x="7626325" y="4644358"/>
                  <a:pt x="8882694" y="6820455"/>
                </a:cubicBezTo>
                <a:lnTo>
                  <a:pt x="8898077" y="6858000"/>
                </a:lnTo>
                <a:lnTo>
                  <a:pt x="3070863" y="6858000"/>
                </a:lnTo>
                <a:lnTo>
                  <a:pt x="3094823" y="6809422"/>
                </a:lnTo>
                <a:cubicBezTo>
                  <a:pt x="3094823" y="6809422"/>
                  <a:pt x="3094823" y="6809422"/>
                  <a:pt x="4345735" y="4639611"/>
                </a:cubicBezTo>
                <a:cubicBezTo>
                  <a:pt x="4422097" y="4501523"/>
                  <a:pt x="4571941" y="4415010"/>
                  <a:pt x="4729712" y="4417922"/>
                </a:cubicBezTo>
                <a:close/>
                <a:moveTo>
                  <a:pt x="2031302" y="2039301"/>
                </a:moveTo>
                <a:cubicBezTo>
                  <a:pt x="2031302" y="2039301"/>
                  <a:pt x="2031302" y="2039301"/>
                  <a:pt x="2747265" y="2039754"/>
                </a:cubicBezTo>
                <a:cubicBezTo>
                  <a:pt x="2793703" y="2039814"/>
                  <a:pt x="2836066" y="2063724"/>
                  <a:pt x="2859337" y="2104031"/>
                </a:cubicBezTo>
                <a:cubicBezTo>
                  <a:pt x="2859337" y="2104031"/>
                  <a:pt x="2859337" y="2104031"/>
                  <a:pt x="3218486" y="2726096"/>
                </a:cubicBezTo>
                <a:cubicBezTo>
                  <a:pt x="3240981" y="2765058"/>
                  <a:pt x="3241283" y="2815045"/>
                  <a:pt x="3217340" y="2853948"/>
                </a:cubicBezTo>
                <a:cubicBezTo>
                  <a:pt x="3217340" y="2853948"/>
                  <a:pt x="3217340" y="2853948"/>
                  <a:pt x="2860527" y="3475560"/>
                </a:cubicBezTo>
                <a:cubicBezTo>
                  <a:pt x="2838697" y="3515034"/>
                  <a:pt x="2795862" y="3539765"/>
                  <a:pt x="2750762" y="3538933"/>
                </a:cubicBezTo>
                <a:cubicBezTo>
                  <a:pt x="2750762" y="3538933"/>
                  <a:pt x="2750762" y="3538933"/>
                  <a:pt x="2034023" y="3537136"/>
                </a:cubicBezTo>
                <a:cubicBezTo>
                  <a:pt x="1988359" y="3538420"/>
                  <a:pt x="1945223" y="3513165"/>
                  <a:pt x="1922728" y="3474202"/>
                </a:cubicBezTo>
                <a:cubicBezTo>
                  <a:pt x="1922728" y="3474202"/>
                  <a:pt x="1922728" y="3474202"/>
                  <a:pt x="1563578" y="2852137"/>
                </a:cubicBezTo>
                <a:cubicBezTo>
                  <a:pt x="1540307" y="2811831"/>
                  <a:pt x="1540780" y="2763190"/>
                  <a:pt x="1563948" y="2722942"/>
                </a:cubicBezTo>
                <a:cubicBezTo>
                  <a:pt x="1563948" y="2722942"/>
                  <a:pt x="1563948" y="2722942"/>
                  <a:pt x="1921537" y="2102674"/>
                </a:cubicBezTo>
                <a:cubicBezTo>
                  <a:pt x="1943366" y="2063199"/>
                  <a:pt x="1986202" y="2038468"/>
                  <a:pt x="2031302" y="2039301"/>
                </a:cubicBezTo>
                <a:close/>
                <a:moveTo>
                  <a:pt x="9343478" y="1795745"/>
                </a:moveTo>
                <a:cubicBezTo>
                  <a:pt x="9343478" y="1795745"/>
                  <a:pt x="9343478" y="1795745"/>
                  <a:pt x="11620502" y="1797185"/>
                </a:cubicBezTo>
                <a:lnTo>
                  <a:pt x="11795125" y="1797296"/>
                </a:lnTo>
                <a:lnTo>
                  <a:pt x="11795125" y="6858000"/>
                </a:lnTo>
                <a:lnTo>
                  <a:pt x="8996698" y="6858000"/>
                </a:lnTo>
                <a:lnTo>
                  <a:pt x="8963663" y="6815289"/>
                </a:lnTo>
                <a:cubicBezTo>
                  <a:pt x="8963663" y="6815289"/>
                  <a:pt x="8963663" y="6815289"/>
                  <a:pt x="7707295" y="4639193"/>
                </a:cubicBezTo>
                <a:cubicBezTo>
                  <a:pt x="7625888" y="4498193"/>
                  <a:pt x="7627546" y="4328036"/>
                  <a:pt x="7708590" y="4187244"/>
                </a:cubicBezTo>
                <a:cubicBezTo>
                  <a:pt x="7708590" y="4187244"/>
                  <a:pt x="7708590" y="4187244"/>
                  <a:pt x="8959501" y="2017434"/>
                </a:cubicBezTo>
                <a:cubicBezTo>
                  <a:pt x="9035863" y="1879345"/>
                  <a:pt x="9185707" y="1792833"/>
                  <a:pt x="9343478" y="1795745"/>
                </a:cubicBezTo>
                <a:close/>
                <a:moveTo>
                  <a:pt x="3102644" y="1739841"/>
                </a:moveTo>
                <a:cubicBezTo>
                  <a:pt x="3102644" y="1739841"/>
                  <a:pt x="3102644" y="1739841"/>
                  <a:pt x="3385876" y="1740020"/>
                </a:cubicBezTo>
                <a:cubicBezTo>
                  <a:pt x="3404247" y="1740043"/>
                  <a:pt x="3421005" y="1749503"/>
                  <a:pt x="3430211" y="1765448"/>
                </a:cubicBezTo>
                <a:cubicBezTo>
                  <a:pt x="3430211" y="1765448"/>
                  <a:pt x="3430211" y="1765448"/>
                  <a:pt x="3572289" y="2011533"/>
                </a:cubicBezTo>
                <a:cubicBezTo>
                  <a:pt x="3581188" y="2026948"/>
                  <a:pt x="3581308" y="2046721"/>
                  <a:pt x="3571836" y="2062111"/>
                </a:cubicBezTo>
                <a:cubicBezTo>
                  <a:pt x="3571836" y="2062111"/>
                  <a:pt x="3571836" y="2062111"/>
                  <a:pt x="3430681" y="2308019"/>
                </a:cubicBezTo>
                <a:cubicBezTo>
                  <a:pt x="3422046" y="2323634"/>
                  <a:pt x="3405101" y="2333418"/>
                  <a:pt x="3387260" y="2333088"/>
                </a:cubicBezTo>
                <a:cubicBezTo>
                  <a:pt x="3387260" y="2333088"/>
                  <a:pt x="3387260" y="2333088"/>
                  <a:pt x="3103720" y="2332378"/>
                </a:cubicBezTo>
                <a:cubicBezTo>
                  <a:pt x="3085656" y="2332886"/>
                  <a:pt x="3068592" y="2322895"/>
                  <a:pt x="3059693" y="2307481"/>
                </a:cubicBezTo>
                <a:cubicBezTo>
                  <a:pt x="3059693" y="2307481"/>
                  <a:pt x="3059693" y="2307481"/>
                  <a:pt x="2917615" y="2061395"/>
                </a:cubicBezTo>
                <a:cubicBezTo>
                  <a:pt x="2908409" y="2045450"/>
                  <a:pt x="2908596" y="2026208"/>
                  <a:pt x="2917761" y="2010286"/>
                </a:cubicBezTo>
                <a:cubicBezTo>
                  <a:pt x="2917761" y="2010286"/>
                  <a:pt x="2917761" y="2010286"/>
                  <a:pt x="3059222" y="1764910"/>
                </a:cubicBezTo>
                <a:cubicBezTo>
                  <a:pt x="3067857" y="1749295"/>
                  <a:pt x="3084803" y="1739511"/>
                  <a:pt x="3102644" y="1739841"/>
                </a:cubicBezTo>
                <a:close/>
                <a:moveTo>
                  <a:pt x="3522963" y="1598675"/>
                </a:moveTo>
                <a:cubicBezTo>
                  <a:pt x="3522963" y="1598675"/>
                  <a:pt x="3522963" y="1598675"/>
                  <a:pt x="3625194" y="1598740"/>
                </a:cubicBezTo>
                <a:cubicBezTo>
                  <a:pt x="3631826" y="1598748"/>
                  <a:pt x="3637874" y="1602162"/>
                  <a:pt x="3641197" y="1607918"/>
                </a:cubicBezTo>
                <a:cubicBezTo>
                  <a:pt x="3641197" y="1607918"/>
                  <a:pt x="3641197" y="1607918"/>
                  <a:pt x="3692479" y="1696742"/>
                </a:cubicBezTo>
                <a:cubicBezTo>
                  <a:pt x="3695691" y="1702305"/>
                  <a:pt x="3695735" y="1709443"/>
                  <a:pt x="3692315" y="1714998"/>
                </a:cubicBezTo>
                <a:cubicBezTo>
                  <a:pt x="3692315" y="1714998"/>
                  <a:pt x="3692315" y="1714998"/>
                  <a:pt x="3641367" y="1803757"/>
                </a:cubicBezTo>
                <a:cubicBezTo>
                  <a:pt x="3638250" y="1809393"/>
                  <a:pt x="3632134" y="1812924"/>
                  <a:pt x="3625694" y="1812806"/>
                </a:cubicBezTo>
                <a:cubicBezTo>
                  <a:pt x="3625694" y="1812806"/>
                  <a:pt x="3625694" y="1812806"/>
                  <a:pt x="3523352" y="1812549"/>
                </a:cubicBezTo>
                <a:cubicBezTo>
                  <a:pt x="3516832" y="1812733"/>
                  <a:pt x="3510671" y="1809127"/>
                  <a:pt x="3507459" y="1803563"/>
                </a:cubicBezTo>
                <a:cubicBezTo>
                  <a:pt x="3507459" y="1803563"/>
                  <a:pt x="3507459" y="1803563"/>
                  <a:pt x="3456177" y="1714739"/>
                </a:cubicBezTo>
                <a:cubicBezTo>
                  <a:pt x="3452854" y="1708984"/>
                  <a:pt x="3452922" y="1702038"/>
                  <a:pt x="3456230" y="1696292"/>
                </a:cubicBezTo>
                <a:cubicBezTo>
                  <a:pt x="3456230" y="1696292"/>
                  <a:pt x="3456230" y="1696292"/>
                  <a:pt x="3507290" y="1607724"/>
                </a:cubicBezTo>
                <a:cubicBezTo>
                  <a:pt x="3510406" y="1602087"/>
                  <a:pt x="3516523" y="1598556"/>
                  <a:pt x="3522963" y="1598675"/>
                </a:cubicBezTo>
                <a:close/>
                <a:moveTo>
                  <a:pt x="4199803" y="1370724"/>
                </a:moveTo>
                <a:cubicBezTo>
                  <a:pt x="4199803" y="1370724"/>
                  <a:pt x="4199803" y="1370724"/>
                  <a:pt x="4537019" y="1370938"/>
                </a:cubicBezTo>
                <a:cubicBezTo>
                  <a:pt x="4558892" y="1370965"/>
                  <a:pt x="4578843" y="1382227"/>
                  <a:pt x="4589804" y="1401211"/>
                </a:cubicBezTo>
                <a:cubicBezTo>
                  <a:pt x="4589804" y="1401211"/>
                  <a:pt x="4589804" y="1401211"/>
                  <a:pt x="4758963" y="1694203"/>
                </a:cubicBezTo>
                <a:cubicBezTo>
                  <a:pt x="4769558" y="1712554"/>
                  <a:pt x="4769700" y="1736097"/>
                  <a:pt x="4758423" y="1754421"/>
                </a:cubicBezTo>
                <a:cubicBezTo>
                  <a:pt x="4758423" y="1754421"/>
                  <a:pt x="4758423" y="1754421"/>
                  <a:pt x="4590365" y="2047199"/>
                </a:cubicBezTo>
                <a:cubicBezTo>
                  <a:pt x="4580083" y="2065790"/>
                  <a:pt x="4559908" y="2077438"/>
                  <a:pt x="4538665" y="2077046"/>
                </a:cubicBezTo>
                <a:cubicBezTo>
                  <a:pt x="4538665" y="2077046"/>
                  <a:pt x="4538665" y="2077046"/>
                  <a:pt x="4201084" y="2076201"/>
                </a:cubicBezTo>
                <a:cubicBezTo>
                  <a:pt x="4179577" y="2076805"/>
                  <a:pt x="4159259" y="2064910"/>
                  <a:pt x="4148664" y="2046559"/>
                </a:cubicBezTo>
                <a:cubicBezTo>
                  <a:pt x="4148664" y="2046559"/>
                  <a:pt x="4148664" y="2046559"/>
                  <a:pt x="3979505" y="1753567"/>
                </a:cubicBezTo>
                <a:cubicBezTo>
                  <a:pt x="3968545" y="1734583"/>
                  <a:pt x="3968768" y="1711673"/>
                  <a:pt x="3979680" y="1692718"/>
                </a:cubicBezTo>
                <a:cubicBezTo>
                  <a:pt x="3979680" y="1692718"/>
                  <a:pt x="3979680" y="1692718"/>
                  <a:pt x="4148104" y="1400573"/>
                </a:cubicBezTo>
                <a:cubicBezTo>
                  <a:pt x="4158385" y="1381980"/>
                  <a:pt x="4178560" y="1370332"/>
                  <a:pt x="4199803" y="1370724"/>
                </a:cubicBezTo>
                <a:close/>
                <a:moveTo>
                  <a:pt x="3525946" y="1141304"/>
                </a:moveTo>
                <a:cubicBezTo>
                  <a:pt x="3525946" y="1141304"/>
                  <a:pt x="3525946" y="1141304"/>
                  <a:pt x="3719554" y="1141427"/>
                </a:cubicBezTo>
                <a:cubicBezTo>
                  <a:pt x="3732112" y="1141443"/>
                  <a:pt x="3743567" y="1147909"/>
                  <a:pt x="3749860" y="1158808"/>
                </a:cubicBezTo>
                <a:cubicBezTo>
                  <a:pt x="3749860" y="1158808"/>
                  <a:pt x="3749860" y="1158808"/>
                  <a:pt x="3846980" y="1327024"/>
                </a:cubicBezTo>
                <a:cubicBezTo>
                  <a:pt x="3853063" y="1337561"/>
                  <a:pt x="3853144" y="1351077"/>
                  <a:pt x="3846670" y="1361598"/>
                </a:cubicBezTo>
                <a:cubicBezTo>
                  <a:pt x="3846670" y="1361598"/>
                  <a:pt x="3846670" y="1361598"/>
                  <a:pt x="3750182" y="1529691"/>
                </a:cubicBezTo>
                <a:cubicBezTo>
                  <a:pt x="3744279" y="1540366"/>
                  <a:pt x="3732695" y="1547054"/>
                  <a:pt x="3720499" y="1546828"/>
                </a:cubicBezTo>
                <a:cubicBezTo>
                  <a:pt x="3720499" y="1546828"/>
                  <a:pt x="3720499" y="1546828"/>
                  <a:pt x="3526682" y="1546343"/>
                </a:cubicBezTo>
                <a:cubicBezTo>
                  <a:pt x="3514334" y="1546689"/>
                  <a:pt x="3502669" y="1539861"/>
                  <a:pt x="3496586" y="1529324"/>
                </a:cubicBezTo>
                <a:cubicBezTo>
                  <a:pt x="3496586" y="1529324"/>
                  <a:pt x="3496586" y="1529324"/>
                  <a:pt x="3399466" y="1361108"/>
                </a:cubicBezTo>
                <a:cubicBezTo>
                  <a:pt x="3393173" y="1350208"/>
                  <a:pt x="3393302" y="1337055"/>
                  <a:pt x="3399566" y="1326172"/>
                </a:cubicBezTo>
                <a:cubicBezTo>
                  <a:pt x="3399566" y="1326172"/>
                  <a:pt x="3399566" y="1326172"/>
                  <a:pt x="3496264" y="1158441"/>
                </a:cubicBezTo>
                <a:cubicBezTo>
                  <a:pt x="3502167" y="1147767"/>
                  <a:pt x="3513750" y="1141079"/>
                  <a:pt x="3525946" y="1141304"/>
                </a:cubicBezTo>
                <a:close/>
                <a:moveTo>
                  <a:pt x="3955878" y="173494"/>
                </a:moveTo>
                <a:cubicBezTo>
                  <a:pt x="3955878" y="173494"/>
                  <a:pt x="3955878" y="173494"/>
                  <a:pt x="4500068" y="173838"/>
                </a:cubicBezTo>
                <a:cubicBezTo>
                  <a:pt x="4535365" y="173884"/>
                  <a:pt x="4567564" y="192057"/>
                  <a:pt x="4585252" y="222694"/>
                </a:cubicBezTo>
                <a:cubicBezTo>
                  <a:pt x="4585252" y="222694"/>
                  <a:pt x="4585252" y="222694"/>
                  <a:pt x="4858234" y="695514"/>
                </a:cubicBezTo>
                <a:cubicBezTo>
                  <a:pt x="4875332" y="725128"/>
                  <a:pt x="4875562" y="763121"/>
                  <a:pt x="4857363" y="792690"/>
                </a:cubicBezTo>
                <a:cubicBezTo>
                  <a:pt x="4857363" y="792690"/>
                  <a:pt x="4857363" y="792690"/>
                  <a:pt x="4586156" y="1265167"/>
                </a:cubicBezTo>
                <a:cubicBezTo>
                  <a:pt x="4569564" y="1295169"/>
                  <a:pt x="4537006" y="1313967"/>
                  <a:pt x="4502727" y="1313334"/>
                </a:cubicBezTo>
                <a:cubicBezTo>
                  <a:pt x="4502727" y="1313334"/>
                  <a:pt x="4502727" y="1313334"/>
                  <a:pt x="3957947" y="1311968"/>
                </a:cubicBezTo>
                <a:cubicBezTo>
                  <a:pt x="3923239" y="1312944"/>
                  <a:pt x="3890452" y="1293749"/>
                  <a:pt x="3873354" y="1264134"/>
                </a:cubicBezTo>
                <a:cubicBezTo>
                  <a:pt x="3873354" y="1264134"/>
                  <a:pt x="3873354" y="1264134"/>
                  <a:pt x="3600372" y="791315"/>
                </a:cubicBezTo>
                <a:cubicBezTo>
                  <a:pt x="3582684" y="760678"/>
                  <a:pt x="3583043" y="723707"/>
                  <a:pt x="3600653" y="693116"/>
                </a:cubicBezTo>
                <a:cubicBezTo>
                  <a:pt x="3600653" y="693116"/>
                  <a:pt x="3600653" y="693116"/>
                  <a:pt x="3872449" y="221662"/>
                </a:cubicBezTo>
                <a:cubicBezTo>
                  <a:pt x="3889041" y="191658"/>
                  <a:pt x="3921599" y="172861"/>
                  <a:pt x="3955878" y="173494"/>
                </a:cubicBezTo>
                <a:close/>
                <a:moveTo>
                  <a:pt x="3852283" y="0"/>
                </a:moveTo>
                <a:lnTo>
                  <a:pt x="6130031" y="0"/>
                </a:lnTo>
                <a:lnTo>
                  <a:pt x="6102465" y="36730"/>
                </a:lnTo>
                <a:cubicBezTo>
                  <a:pt x="6044520" y="95168"/>
                  <a:pt x="5963814" y="129272"/>
                  <a:pt x="5879948" y="127724"/>
                </a:cubicBezTo>
                <a:cubicBezTo>
                  <a:pt x="5879948" y="127724"/>
                  <a:pt x="5879948" y="127724"/>
                  <a:pt x="4102884" y="123270"/>
                </a:cubicBezTo>
                <a:cubicBezTo>
                  <a:pt x="4017972" y="125657"/>
                  <a:pt x="3936583" y="91034"/>
                  <a:pt x="3877665" y="32818"/>
                </a:cubicBezTo>
                <a:close/>
                <a:moveTo>
                  <a:pt x="0" y="0"/>
                </a:moveTo>
                <a:lnTo>
                  <a:pt x="3781476" y="0"/>
                </a:lnTo>
                <a:lnTo>
                  <a:pt x="3800985" y="47617"/>
                </a:lnTo>
                <a:cubicBezTo>
                  <a:pt x="3821943" y="127749"/>
                  <a:pt x="3811234" y="215546"/>
                  <a:pt x="3766711" y="287889"/>
                </a:cubicBezTo>
                <a:cubicBezTo>
                  <a:pt x="3766711" y="287889"/>
                  <a:pt x="3766711" y="287889"/>
                  <a:pt x="2882037" y="1829098"/>
                </a:cubicBezTo>
                <a:cubicBezTo>
                  <a:pt x="2827913" y="1926970"/>
                  <a:pt x="2721708" y="1988287"/>
                  <a:pt x="2609888" y="1986223"/>
                </a:cubicBezTo>
                <a:cubicBezTo>
                  <a:pt x="2609888" y="1986223"/>
                  <a:pt x="2609888" y="1986223"/>
                  <a:pt x="832823" y="1981768"/>
                </a:cubicBezTo>
                <a:cubicBezTo>
                  <a:pt x="719607" y="1984952"/>
                  <a:pt x="612654" y="1922338"/>
                  <a:pt x="556879" y="1825733"/>
                </a:cubicBezTo>
                <a:cubicBezTo>
                  <a:pt x="556879" y="1825733"/>
                  <a:pt x="556879" y="1825733"/>
                  <a:pt x="79254" y="998462"/>
                </a:cubicBezTo>
                <a:lnTo>
                  <a:pt x="0" y="861190"/>
                </a:ln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tIns="864000" rtlCol="0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00F23EB7-E336-46EB-A4A0-3DB7A6BF4CE1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3866117" y="1816509"/>
            <a:ext cx="4459766" cy="3146839"/>
          </a:xfrm>
          <a:prstGeom prst="roundRect">
            <a:avLst>
              <a:gd name="adj" fmla="val 2139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288000" rIns="180000" bIns="180000" rtlCol="0" anchor="t"/>
          <a:lstStyle>
            <a:lvl1pPr algn="l">
              <a:lnSpc>
                <a:spcPts val="4000"/>
              </a:lnSpc>
              <a:defRPr sz="4400" b="1" spc="-300">
                <a:solidFill>
                  <a:schemeClr val="bg1">
                    <a:lumMod val="95000"/>
                  </a:schemeClr>
                </a:solidFill>
              </a:defRPr>
            </a:lvl1pPr>
          </a:lstStyle>
          <a:p>
            <a:pPr rtl="0"/>
            <a:r>
              <a:rPr lang="es-ES" noProof="0"/>
              <a:t>Haz clic para editar el título de la diapositiva divisoria</a:t>
            </a:r>
          </a:p>
        </p:txBody>
      </p:sp>
      <p:sp>
        <p:nvSpPr>
          <p:cNvPr id="3" name="Subtítulo 2">
            <a:extLst>
              <a:ext uri="{FF2B5EF4-FFF2-40B4-BE49-F238E27FC236}">
                <a16:creationId xmlns:a16="http://schemas.microsoft.com/office/drawing/2014/main" xmlns="" id="{C9980B88-3F4A-4688-9ED0-17EF37E62D93}"/>
              </a:ext>
            </a:extLst>
          </p:cNvPr>
          <p:cNvSpPr>
            <a:spLocks noGrp="1"/>
          </p:cNvSpPr>
          <p:nvPr>
            <p:ph type="subTitle" idx="1" hasCustomPrompt="1"/>
          </p:nvPr>
        </p:nvSpPr>
        <p:spPr>
          <a:xfrm>
            <a:off x="4048124" y="3795246"/>
            <a:ext cx="4000500" cy="997905"/>
          </a:xfrm>
          <a:noFill/>
        </p:spPr>
        <p:txBody>
          <a:bodyPr lIns="0" tIns="0" rIns="0" bIns="0" rtlCol="0"/>
          <a:lstStyle>
            <a:lvl1pPr marL="0" indent="0" algn="l">
              <a:buNone/>
              <a:defRPr sz="2100">
                <a:solidFill>
                  <a:schemeClr val="bg1">
                    <a:lumMod val="95000"/>
                  </a:schemeClr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pPr rtl="0"/>
            <a:r>
              <a:rPr lang="es-ES" noProof="0"/>
              <a:t>Haga clic para editar el estilo de subtítulo del patrón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734B1E83-6080-4D35-A216-8E5C399023B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DE95353-8EE1-49C9-ADAC-E76BD49D22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6227366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481149" y="1684742"/>
            <a:ext cx="4904790" cy="433376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 sz="28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35010399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Marcador de posición de imagen 12">
            <a:extLst>
              <a:ext uri="{FF2B5EF4-FFF2-40B4-BE49-F238E27FC236}">
                <a16:creationId xmlns:a16="http://schemas.microsoft.com/office/drawing/2014/main" xmlns="" id="{C64B33BB-8F3A-42CE-BBDA-D08AA3266737}"/>
              </a:ext>
            </a:extLst>
          </p:cNvPr>
          <p:cNvSpPr>
            <a:spLocks noGrp="1"/>
          </p:cNvSpPr>
          <p:nvPr>
            <p:ph type="pic" sz="quarter" idx="36" hasCustomPrompt="1"/>
          </p:nvPr>
        </p:nvSpPr>
        <p:spPr>
          <a:xfrm>
            <a:off x="6282692" y="432000"/>
            <a:ext cx="5511800" cy="5760000"/>
          </a:xfrm>
          <a:custGeom>
            <a:avLst/>
            <a:gdLst>
              <a:gd name="connsiteX0" fmla="*/ 193823 w 5511800"/>
              <a:gd name="connsiteY0" fmla="*/ 0 h 5760000"/>
              <a:gd name="connsiteX1" fmla="*/ 5511800 w 5511800"/>
              <a:gd name="connsiteY1" fmla="*/ 0 h 5760000"/>
              <a:gd name="connsiteX2" fmla="*/ 5511800 w 5511800"/>
              <a:gd name="connsiteY2" fmla="*/ 5760000 h 5760000"/>
              <a:gd name="connsiteX3" fmla="*/ 193823 w 5511800"/>
              <a:gd name="connsiteY3" fmla="*/ 5760000 h 5760000"/>
              <a:gd name="connsiteX4" fmla="*/ 3937 w 5511800"/>
              <a:gd name="connsiteY4" fmla="*/ 5605239 h 5760000"/>
              <a:gd name="connsiteX5" fmla="*/ 0 w 5511800"/>
              <a:gd name="connsiteY5" fmla="*/ 5566186 h 5760000"/>
              <a:gd name="connsiteX6" fmla="*/ 0 w 5511800"/>
              <a:gd name="connsiteY6" fmla="*/ 193814 h 5760000"/>
              <a:gd name="connsiteX7" fmla="*/ 3937 w 5511800"/>
              <a:gd name="connsiteY7" fmla="*/ 154762 h 5760000"/>
              <a:gd name="connsiteX8" fmla="*/ 193823 w 5511800"/>
              <a:gd name="connsiteY8" fmla="*/ 0 h 57600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5511800" h="5760000">
                <a:moveTo>
                  <a:pt x="193823" y="0"/>
                </a:moveTo>
                <a:lnTo>
                  <a:pt x="5511800" y="0"/>
                </a:lnTo>
                <a:lnTo>
                  <a:pt x="5511800" y="5760000"/>
                </a:lnTo>
                <a:lnTo>
                  <a:pt x="193823" y="5760000"/>
                </a:lnTo>
                <a:cubicBezTo>
                  <a:pt x="100158" y="5760000"/>
                  <a:pt x="22011" y="5693561"/>
                  <a:pt x="3937" y="5605239"/>
                </a:cubicBezTo>
                <a:lnTo>
                  <a:pt x="0" y="5566186"/>
                </a:lnTo>
                <a:lnTo>
                  <a:pt x="0" y="193814"/>
                </a:lnTo>
                <a:lnTo>
                  <a:pt x="3937" y="154762"/>
                </a:lnTo>
                <a:cubicBezTo>
                  <a:pt x="22011" y="66440"/>
                  <a:pt x="100158" y="0"/>
                  <a:pt x="193823" y="0"/>
                </a:cubicBezTo>
                <a:close/>
              </a:path>
            </a:pathLst>
          </a:custGeom>
        </p:spPr>
        <p:txBody>
          <a:bodyPr wrap="square" tIns="0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una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141629269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 de contenido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Marcador de posición de imagen 10">
            <a:extLst>
              <a:ext uri="{FF2B5EF4-FFF2-40B4-BE49-F238E27FC236}">
                <a16:creationId xmlns:a16="http://schemas.microsoft.com/office/drawing/2014/main" xmlns="" id="{A7D77123-FDC4-48FD-9EFB-8A84F6069060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6812170" y="237629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40EE479C-D1F6-4BAC-80D2-90EF74E3261A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5472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10" name="Subtítulo 2">
            <a:extLst>
              <a:ext uri="{FF2B5EF4-FFF2-40B4-BE49-F238E27FC236}">
                <a16:creationId xmlns:a16="http://schemas.microsoft.com/office/drawing/2014/main" xmlns="" id="{3FAEED1D-0E66-4F74-9455-675F5CB7EAD4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1" y="1008000"/>
            <a:ext cx="5472000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ntenido 2">
            <a:extLst>
              <a:ext uri="{FF2B5EF4-FFF2-40B4-BE49-F238E27FC236}">
                <a16:creationId xmlns:a16="http://schemas.microsoft.com/office/drawing/2014/main" xmlns="" id="{A22238F2-C6EC-476F-8371-119AECBA5622}"/>
              </a:ext>
            </a:extLst>
          </p:cNvPr>
          <p:cNvSpPr>
            <a:spLocks noGrp="1"/>
          </p:cNvSpPr>
          <p:nvPr>
            <p:ph sz="half" idx="1" hasCustomPrompt="1"/>
          </p:nvPr>
        </p:nvSpPr>
        <p:spPr>
          <a:xfrm>
            <a:off x="432000" y="1511566"/>
            <a:ext cx="5472000" cy="4680434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5" name="Marcador de posición de número de diapositiva 4">
            <a:extLst>
              <a:ext uri="{FF2B5EF4-FFF2-40B4-BE49-F238E27FC236}">
                <a16:creationId xmlns:a16="http://schemas.microsoft.com/office/drawing/2014/main" xmlns="" id="{0505ED12-A431-4761-87A4-F05164BE0221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8" name="Marcador de posición de imagen 7">
            <a:extLst>
              <a:ext uri="{FF2B5EF4-FFF2-40B4-BE49-F238E27FC236}">
                <a16:creationId xmlns:a16="http://schemas.microsoft.com/office/drawing/2014/main" xmlns="" id="{01317B12-44C8-4227-9EB8-973D2226E63F}"/>
              </a:ext>
            </a:extLst>
          </p:cNvPr>
          <p:cNvSpPr>
            <a:spLocks noGrp="1"/>
          </p:cNvSpPr>
          <p:nvPr>
            <p:ph type="pic" sz="quarter" idx="34" hasCustomPrompt="1"/>
          </p:nvPr>
        </p:nvSpPr>
        <p:spPr>
          <a:xfrm>
            <a:off x="8812420" y="1176148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9" name="Marcador de posición de imagen 8">
            <a:extLst>
              <a:ext uri="{FF2B5EF4-FFF2-40B4-BE49-F238E27FC236}">
                <a16:creationId xmlns:a16="http://schemas.microsoft.com/office/drawing/2014/main" xmlns="" id="{1AD2255F-36DA-4BDE-B54D-F94F14B68B6C}"/>
              </a:ext>
            </a:extLst>
          </p:cNvPr>
          <p:cNvSpPr>
            <a:spLocks noGrp="1"/>
          </p:cNvSpPr>
          <p:nvPr>
            <p:ph type="pic" sz="quarter" idx="35" hasCustomPrompt="1"/>
          </p:nvPr>
        </p:nvSpPr>
        <p:spPr>
          <a:xfrm>
            <a:off x="8812419" y="3552739"/>
            <a:ext cx="2405261" cy="2125239"/>
          </a:xfrm>
          <a:custGeom>
            <a:avLst/>
            <a:gdLst>
              <a:gd name="connsiteX0" fmla="*/ 1412122 w 4904790"/>
              <a:gd name="connsiteY0" fmla="*/ 0 h 4333769"/>
              <a:gd name="connsiteX1" fmla="*/ 3492669 w 4904790"/>
              <a:gd name="connsiteY1" fmla="*/ 0 h 4333769"/>
              <a:gd name="connsiteX2" fmla="*/ 3811717 w 4904790"/>
              <a:gd name="connsiteY2" fmla="*/ 188036 h 4333769"/>
              <a:gd name="connsiteX3" fmla="*/ 4854237 w 4904790"/>
              <a:gd name="connsiteY3" fmla="*/ 1983326 h 4333769"/>
              <a:gd name="connsiteX4" fmla="*/ 4854237 w 4904790"/>
              <a:gd name="connsiteY4" fmla="*/ 2350443 h 4333769"/>
              <a:gd name="connsiteX5" fmla="*/ 3811717 w 4904790"/>
              <a:gd name="connsiteY5" fmla="*/ 4145734 h 4333769"/>
              <a:gd name="connsiteX6" fmla="*/ 3492669 w 4904790"/>
              <a:gd name="connsiteY6" fmla="*/ 4333769 h 4333769"/>
              <a:gd name="connsiteX7" fmla="*/ 1412122 w 4904790"/>
              <a:gd name="connsiteY7" fmla="*/ 4333769 h 4333769"/>
              <a:gd name="connsiteX8" fmla="*/ 1088581 w 4904790"/>
              <a:gd name="connsiteY8" fmla="*/ 4145734 h 4333769"/>
              <a:gd name="connsiteX9" fmla="*/ 50554 w 4904790"/>
              <a:gd name="connsiteY9" fmla="*/ 2350443 h 4333769"/>
              <a:gd name="connsiteX10" fmla="*/ 50554 w 4904790"/>
              <a:gd name="connsiteY10" fmla="*/ 1983326 h 4333769"/>
              <a:gd name="connsiteX11" fmla="*/ 1088581 w 4904790"/>
              <a:gd name="connsiteY11" fmla="*/ 188036 h 4333769"/>
              <a:gd name="connsiteX12" fmla="*/ 1412122 w 4904790"/>
              <a:gd name="connsiteY12" fmla="*/ 0 h 43337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4904790" h="4333769">
                <a:moveTo>
                  <a:pt x="1412122" y="0"/>
                </a:moveTo>
                <a:cubicBezTo>
                  <a:pt x="1412122" y="0"/>
                  <a:pt x="1412122" y="0"/>
                  <a:pt x="3492669" y="0"/>
                </a:cubicBezTo>
                <a:cubicBezTo>
                  <a:pt x="3622985" y="0"/>
                  <a:pt x="3748806" y="71633"/>
                  <a:pt x="3811717" y="188036"/>
                </a:cubicBezTo>
                <a:cubicBezTo>
                  <a:pt x="3811717" y="188036"/>
                  <a:pt x="3811717" y="188036"/>
                  <a:pt x="4854237" y="1983326"/>
                </a:cubicBezTo>
                <a:cubicBezTo>
                  <a:pt x="4921642" y="2095252"/>
                  <a:pt x="4921642" y="2238517"/>
                  <a:pt x="4854237" y="2350443"/>
                </a:cubicBezTo>
                <a:cubicBezTo>
                  <a:pt x="4854237" y="2350443"/>
                  <a:pt x="4854237" y="2350443"/>
                  <a:pt x="3811717" y="4145734"/>
                </a:cubicBezTo>
                <a:cubicBezTo>
                  <a:pt x="3748806" y="4262137"/>
                  <a:pt x="3622985" y="4333769"/>
                  <a:pt x="3492669" y="4333769"/>
                </a:cubicBezTo>
                <a:cubicBezTo>
                  <a:pt x="3492669" y="4333769"/>
                  <a:pt x="3492669" y="4333769"/>
                  <a:pt x="1412122" y="4333769"/>
                </a:cubicBezTo>
                <a:cubicBezTo>
                  <a:pt x="1277313" y="4333769"/>
                  <a:pt x="1155985" y="4262137"/>
                  <a:pt x="1088581" y="4145734"/>
                </a:cubicBezTo>
                <a:cubicBezTo>
                  <a:pt x="1088581" y="4145734"/>
                  <a:pt x="1088581" y="4145734"/>
                  <a:pt x="50554" y="2350443"/>
                </a:cubicBezTo>
                <a:cubicBezTo>
                  <a:pt x="-16851" y="2238517"/>
                  <a:pt x="-16851" y="2095252"/>
                  <a:pt x="50554" y="1983326"/>
                </a:cubicBezTo>
                <a:cubicBezTo>
                  <a:pt x="50554" y="1983326"/>
                  <a:pt x="50554" y="1983326"/>
                  <a:pt x="1088581" y="188036"/>
                </a:cubicBezTo>
                <a:cubicBezTo>
                  <a:pt x="1155985" y="71633"/>
                  <a:pt x="1277313" y="0"/>
                  <a:pt x="1412122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</p:spPr>
        <p:txBody>
          <a:bodyPr wrap="square" rtlCol="0" anchor="ctr">
            <a:noAutofit/>
          </a:bodyPr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</p:spTree>
    <p:extLst>
      <p:ext uri="{BB962C8B-B14F-4D97-AF65-F5344CB8AC3E}">
        <p14:creationId xmlns:p14="http://schemas.microsoft.com/office/powerpoint/2010/main" val="28295565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Comparació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Forma libre 5">
            <a:extLst>
              <a:ext uri="{FF2B5EF4-FFF2-40B4-BE49-F238E27FC236}">
                <a16:creationId xmlns:a16="http://schemas.microsoft.com/office/drawing/2014/main" xmlns="" id="{CD92D281-07CD-478F-9BF5-BA7D43439A3D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431800" y="5530292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1" name="Forma libre 5">
            <a:extLst>
              <a:ext uri="{FF2B5EF4-FFF2-40B4-BE49-F238E27FC236}">
                <a16:creationId xmlns:a16="http://schemas.microsoft.com/office/drawing/2014/main" xmlns="" id="{B2C53265-8805-42B3-82B4-151EFBC4273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537134" y="1312995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accent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3" name="Forma libre 5">
            <a:extLst>
              <a:ext uri="{FF2B5EF4-FFF2-40B4-BE49-F238E27FC236}">
                <a16:creationId xmlns:a16="http://schemas.microsoft.com/office/drawing/2014/main" xmlns="" id="{D0111EB4-98AF-4EB7-878B-31FD32A95141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9683871" y="300388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4" name="Forma libre 5">
            <a:extLst>
              <a:ext uri="{FF2B5EF4-FFF2-40B4-BE49-F238E27FC236}">
                <a16:creationId xmlns:a16="http://schemas.microsoft.com/office/drawing/2014/main" xmlns="" id="{33809002-30A9-49C0-BE36-B14DD1E4D872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449746" y="5304339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15" name="Forma libre 5">
            <a:extLst>
              <a:ext uri="{FF2B5EF4-FFF2-40B4-BE49-F238E27FC236}">
                <a16:creationId xmlns:a16="http://schemas.microsoft.com/office/drawing/2014/main" xmlns="" id="{FFD5C582-B212-4ADA-AB1B-0481AA39C3A9}"/>
              </a:ext>
            </a:extLst>
          </p:cNvPr>
          <p:cNvSpPr>
            <a:spLocks noChangeAspect="1"/>
          </p:cNvSpPr>
          <p:nvPr userDrawn="1"/>
        </p:nvSpPr>
        <p:spPr bwMode="auto">
          <a:xfrm>
            <a:off x="11007557" y="354617"/>
            <a:ext cx="514965" cy="451905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/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 noProof="0"/>
          </a:p>
        </p:txBody>
      </p:sp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F288DD7-6DAF-436D-B04A-EBCCAA36917C}"/>
              </a:ext>
            </a:extLst>
          </p:cNvPr>
          <p:cNvSpPr>
            <a:spLocks noGrp="1"/>
          </p:cNvSpPr>
          <p:nvPr>
            <p:ph type="title" hasCustomPrompt="1"/>
          </p:nvPr>
        </p:nvSpPr>
        <p:spPr>
          <a:xfrm>
            <a:off x="432000" y="432000"/>
            <a:ext cx="11340000" cy="432000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9" name="Subtítulo 2">
            <a:extLst>
              <a:ext uri="{FF2B5EF4-FFF2-40B4-BE49-F238E27FC236}">
                <a16:creationId xmlns:a16="http://schemas.microsoft.com/office/drawing/2014/main" xmlns="" id="{E4633398-8EC3-417B-BEA6-101D8F224678}"/>
              </a:ext>
            </a:extLst>
          </p:cNvPr>
          <p:cNvSpPr>
            <a:spLocks noGrp="1"/>
          </p:cNvSpPr>
          <p:nvPr>
            <p:ph type="body" sz="quarter" idx="32" hasCustomPrompt="1"/>
          </p:nvPr>
        </p:nvSpPr>
        <p:spPr>
          <a:xfrm>
            <a:off x="431800" y="1008000"/>
            <a:ext cx="11339513" cy="360000"/>
          </a:xfrm>
        </p:spPr>
        <p:txBody>
          <a:bodyPr rtlCol="0"/>
          <a:lstStyle>
            <a:lvl1pPr marL="0" indent="0">
              <a:buNone/>
              <a:defRPr/>
            </a:lvl1pPr>
            <a:lvl2pPr marL="266700" indent="0">
              <a:buNone/>
              <a:defRPr/>
            </a:lvl2pPr>
            <a:lvl3pPr marL="542925" indent="0">
              <a:buNone/>
              <a:defRPr/>
            </a:lvl3pPr>
            <a:lvl4pPr marL="809625" indent="0">
              <a:buNone/>
              <a:defRPr/>
            </a:lvl4pPr>
            <a:lvl5pPr marL="1076325" indent="0">
              <a:buNone/>
              <a:defRPr/>
            </a:lvl5pPr>
          </a:lstStyle>
          <a:p>
            <a:pPr lvl="0" rtl="0"/>
            <a:r>
              <a:rPr lang="es-ES" noProof="0"/>
              <a:t>Subtítulo</a:t>
            </a:r>
          </a:p>
        </p:txBody>
      </p:sp>
      <p:sp>
        <p:nvSpPr>
          <p:cNvPr id="3" name="Marcador de comparación izquierdo 1">
            <a:extLst>
              <a:ext uri="{FF2B5EF4-FFF2-40B4-BE49-F238E27FC236}">
                <a16:creationId xmlns:a16="http://schemas.microsoft.com/office/drawing/2014/main" xmlns="" id="{9322B50D-6A7D-41C6-BA57-613BC231DF36}"/>
              </a:ext>
            </a:extLst>
          </p:cNvPr>
          <p:cNvSpPr>
            <a:spLocks noGrp="1"/>
          </p:cNvSpPr>
          <p:nvPr>
            <p:ph type="body" idx="1" hasCustomPrompt="1"/>
          </p:nvPr>
        </p:nvSpPr>
        <p:spPr>
          <a:xfrm>
            <a:off x="432000" y="1515834"/>
            <a:ext cx="5472000" cy="360000"/>
          </a:xfrm>
        </p:spPr>
        <p:txBody>
          <a:bodyPr rtlCol="0" anchor="t"/>
          <a:lstStyle>
            <a:lvl1pPr marL="0" indent="0">
              <a:buNone/>
              <a:defRPr sz="2400" b="1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4" name="Marcador de contenido 2">
            <a:extLst>
              <a:ext uri="{FF2B5EF4-FFF2-40B4-BE49-F238E27FC236}">
                <a16:creationId xmlns:a16="http://schemas.microsoft.com/office/drawing/2014/main" xmlns="" id="{9FD584DA-F775-47B8-A1D7-6556AD5FCBD2}"/>
              </a:ext>
            </a:extLst>
          </p:cNvPr>
          <p:cNvSpPr>
            <a:spLocks noGrp="1"/>
          </p:cNvSpPr>
          <p:nvPr>
            <p:ph sz="half" idx="2" hasCustomPrompt="1"/>
          </p:nvPr>
        </p:nvSpPr>
        <p:spPr>
          <a:xfrm>
            <a:off x="432000" y="2023668"/>
            <a:ext cx="5472000" cy="4168332"/>
          </a:xfrm>
        </p:spPr>
        <p:txBody>
          <a:bodyPr rtlCol="0"/>
          <a:lstStyle>
            <a:lvl1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  <a:lvl2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2pPr>
            <a:lvl3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3pPr>
            <a:lvl4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4pPr>
            <a:lvl5pPr>
              <a:defRPr>
                <a:solidFill>
                  <a:schemeClr val="tx1">
                    <a:lumMod val="75000"/>
                    <a:lumOff val="25000"/>
                  </a:schemeClr>
                </a:solidFill>
              </a:defRPr>
            </a:lvl5pPr>
          </a:lstStyle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12" name="Marcador de comparación izquierdo 2">
            <a:extLst>
              <a:ext uri="{FF2B5EF4-FFF2-40B4-BE49-F238E27FC236}">
                <a16:creationId xmlns:a16="http://schemas.microsoft.com/office/drawing/2014/main" xmlns="" id="{78A963F8-6F6E-440E-B3B3-DDE13C083A36}"/>
              </a:ext>
            </a:extLst>
          </p:cNvPr>
          <p:cNvSpPr>
            <a:spLocks noGrp="1"/>
          </p:cNvSpPr>
          <p:nvPr>
            <p:ph type="body" sz="quarter" idx="13" hasCustomPrompt="1"/>
          </p:nvPr>
        </p:nvSpPr>
        <p:spPr>
          <a:xfrm>
            <a:off x="6300000" y="1516359"/>
            <a:ext cx="5472000" cy="358775"/>
          </a:xfrm>
        </p:spPr>
        <p:txBody>
          <a:bodyPr rtlCol="0"/>
          <a:lstStyle>
            <a:lvl1pPr marL="0" indent="0">
              <a:buNone/>
              <a:defRPr sz="2400" b="1"/>
            </a:lvl1pPr>
          </a:lstStyle>
          <a:p>
            <a:pPr lvl="0" rtl="0"/>
            <a:r>
              <a:rPr lang="es-ES" noProof="0"/>
              <a:t>Editar estilos de texto del patrón</a:t>
            </a:r>
          </a:p>
        </p:txBody>
      </p:sp>
      <p:sp>
        <p:nvSpPr>
          <p:cNvPr id="8" name="Marcador de posición de texto 4">
            <a:extLst>
              <a:ext uri="{FF2B5EF4-FFF2-40B4-BE49-F238E27FC236}">
                <a16:creationId xmlns:a16="http://schemas.microsoft.com/office/drawing/2014/main" xmlns="" id="{DF0A5256-B267-47DA-858A-0F3867CB6139}"/>
              </a:ext>
            </a:extLst>
          </p:cNvPr>
          <p:cNvSpPr>
            <a:spLocks noGrp="1"/>
          </p:cNvSpPr>
          <p:nvPr>
            <p:ph type="body" sz="quarter" idx="12" hasCustomPrompt="1"/>
          </p:nvPr>
        </p:nvSpPr>
        <p:spPr>
          <a:xfrm>
            <a:off x="6299887" y="2020359"/>
            <a:ext cx="5472113" cy="4170891"/>
          </a:xfrm>
        </p:spPr>
        <p:txBody>
          <a:bodyPr rtlCol="0"/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ie de página 4">
            <a:extLst>
              <a:ext uri="{FF2B5EF4-FFF2-40B4-BE49-F238E27FC236}">
                <a16:creationId xmlns:a16="http://schemas.microsoft.com/office/drawing/2014/main" xmlns="" id="{646B8F99-FAB0-4B33-87ED-9FF46D11A907}"/>
              </a:ext>
            </a:extLst>
          </p:cNvPr>
          <p:cNvSpPr>
            <a:spLocks noGrp="1"/>
          </p:cNvSpPr>
          <p:nvPr>
            <p:ph type="ftr" sz="quarter" idx="14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8733E7E-50D2-4F6C-9DF2-CF4C98C4B847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25099557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otografía gran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Marcador de posición de imagen 6">
            <a:extLst>
              <a:ext uri="{FF2B5EF4-FFF2-40B4-BE49-F238E27FC236}">
                <a16:creationId xmlns:a16="http://schemas.microsoft.com/office/drawing/2014/main" xmlns="" id="{890ED7CE-A9D2-4D19-B978-56BFB74E657C}"/>
              </a:ext>
            </a:extLst>
          </p:cNvPr>
          <p:cNvSpPr>
            <a:spLocks noGrp="1"/>
          </p:cNvSpPr>
          <p:nvPr>
            <p:ph type="pic" sz="quarter" idx="14" hasCustomPrompt="1"/>
          </p:nvPr>
        </p:nvSpPr>
        <p:spPr>
          <a:xfrm>
            <a:off x="0" y="0"/>
            <a:ext cx="11771313" cy="6191250"/>
          </a:xfrm>
          <a:solidFill>
            <a:schemeClr val="bg1">
              <a:lumMod val="95000"/>
            </a:schemeClr>
          </a:solidFill>
        </p:spPr>
        <p:txBody>
          <a:bodyPr rtlCol="0" anchor="ctr"/>
          <a:lstStyle>
            <a:lvl1pPr marL="0" indent="0" algn="ctr">
              <a:buNone/>
              <a:defRPr sz="1200" i="1"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r>
              <a:rPr lang="es-ES" noProof="0"/>
              <a:t>Inserte o arrastre y coloque su foto</a:t>
            </a:r>
          </a:p>
        </p:txBody>
      </p:sp>
      <p:sp>
        <p:nvSpPr>
          <p:cNvPr id="4" name="Marcador de pie de página 3">
            <a:extLst>
              <a:ext uri="{FF2B5EF4-FFF2-40B4-BE49-F238E27FC236}">
                <a16:creationId xmlns:a16="http://schemas.microsoft.com/office/drawing/2014/main" xmlns="" id="{57847F90-9DB6-4832-9EB7-393AADAE8B70}"/>
              </a:ext>
            </a:extLst>
          </p:cNvPr>
          <p:cNvSpPr>
            <a:spLocks noGrp="1"/>
          </p:cNvSpPr>
          <p:nvPr>
            <p:ph type="ftr" sz="quarter" idx="13"/>
          </p:nvPr>
        </p:nvSpPr>
        <p:spPr/>
        <p:txBody>
          <a:bodyPr rtlCol="0"/>
          <a:lstStyle/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B3D119C-DBF5-4B4F-BE38-7BD7B5C8A5D0}"/>
              </a:ext>
            </a:extLst>
          </p:cNvPr>
          <p:cNvSpPr>
            <a:spLocks noGrp="1"/>
          </p:cNvSpPr>
          <p:nvPr>
            <p:ph type="sldNum" sz="quarter" idx="15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  <p:sp>
        <p:nvSpPr>
          <p:cNvPr id="6" name="Título 1">
            <a:extLst>
              <a:ext uri="{FF2B5EF4-FFF2-40B4-BE49-F238E27FC236}">
                <a16:creationId xmlns:a16="http://schemas.microsoft.com/office/drawing/2014/main" xmlns="" id="{BBC3BEE7-44AC-45BC-B4E7-93E3454EB83C}"/>
              </a:ext>
            </a:extLst>
          </p:cNvPr>
          <p:cNvSpPr>
            <a:spLocks noGrp="1"/>
          </p:cNvSpPr>
          <p:nvPr>
            <p:ph type="ctrTitle" hasCustomPrompt="1"/>
          </p:nvPr>
        </p:nvSpPr>
        <p:spPr>
          <a:xfrm>
            <a:off x="420687" y="5066452"/>
            <a:ext cx="4459766" cy="539345"/>
          </a:xfrm>
          <a:prstGeom prst="roundRect">
            <a:avLst>
              <a:gd name="adj" fmla="val 10086"/>
            </a:avLst>
          </a:prstGeom>
          <a:gradFill>
            <a:gsLst>
              <a:gs pos="100000">
                <a:schemeClr val="tx1">
                  <a:lumMod val="95000"/>
                  <a:lumOff val="5000"/>
                </a:schemeClr>
              </a:gs>
              <a:gs pos="0">
                <a:schemeClr val="tx1">
                  <a:lumMod val="75000"/>
                  <a:lumOff val="25000"/>
                </a:schemeClr>
              </a:gs>
            </a:gsLst>
            <a:lin ang="10800000" scaled="0"/>
          </a:gradFill>
          <a:ln>
            <a:solidFill>
              <a:schemeClr val="bg1">
                <a:lumMod val="50000"/>
              </a:schemeClr>
            </a:solidFill>
          </a:ln>
        </p:spPr>
        <p:txBody>
          <a:bodyPr lIns="180000" tIns="108000" rIns="180000" bIns="0" rtlCol="0" anchor="t"/>
          <a:lstStyle>
            <a:lvl1pPr algn="l">
              <a:lnSpc>
                <a:spcPct val="100000"/>
              </a:lnSpc>
              <a:defRPr sz="1800" b="0" spc="0">
                <a:solidFill>
                  <a:schemeClr val="bg1">
                    <a:lumMod val="95000"/>
                  </a:schemeClr>
                </a:solidFill>
                <a:latin typeface="+mn-lt"/>
              </a:defRPr>
            </a:lvl1pPr>
          </a:lstStyle>
          <a:p>
            <a:pPr rtl="0"/>
            <a:r>
              <a:rPr lang="es-ES" noProof="0"/>
              <a:t>Escriba la leyenda</a:t>
            </a:r>
          </a:p>
        </p:txBody>
      </p:sp>
    </p:spTree>
    <p:extLst>
      <p:ext uri="{BB962C8B-B14F-4D97-AF65-F5344CB8AC3E}">
        <p14:creationId xmlns:p14="http://schemas.microsoft.com/office/powerpoint/2010/main" val="1987784647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theme" Target="../theme/theme1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>
            <a:lumMod val="9500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ángulo 6">
            <a:extLst>
              <a:ext uri="{FF2B5EF4-FFF2-40B4-BE49-F238E27FC236}">
                <a16:creationId xmlns:a16="http://schemas.microsoft.com/office/drawing/2014/main" xmlns="" id="{70E81F30-8FC8-4841-8404-4DC79218B945}"/>
              </a:ext>
            </a:extLst>
          </p:cNvPr>
          <p:cNvSpPr/>
          <p:nvPr userDrawn="1"/>
        </p:nvSpPr>
        <p:spPr>
          <a:xfrm>
            <a:off x="11793520" y="0"/>
            <a:ext cx="352760" cy="68580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5" name="Rectángulo: Esquinas redondeadas 24">
            <a:extLst>
              <a:ext uri="{FF2B5EF4-FFF2-40B4-BE49-F238E27FC236}">
                <a16:creationId xmlns:a16="http://schemas.microsoft.com/office/drawing/2014/main" xmlns="" id="{83D29F65-481C-4C80-BB65-121E5AED26B5}"/>
              </a:ext>
            </a:extLst>
          </p:cNvPr>
          <p:cNvSpPr/>
          <p:nvPr userDrawn="1"/>
        </p:nvSpPr>
        <p:spPr>
          <a:xfrm>
            <a:off x="11844618" y="6249961"/>
            <a:ext cx="230420" cy="460402"/>
          </a:xfrm>
          <a:prstGeom prst="roundRect">
            <a:avLst>
              <a:gd name="adj" fmla="val 7366"/>
            </a:avLst>
          </a:prstGeom>
          <a:solidFill>
            <a:schemeClr val="accent1"/>
          </a:solidFill>
          <a:ln w="3175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9" name="Rectángulo 8">
            <a:extLst>
              <a:ext uri="{FF2B5EF4-FFF2-40B4-BE49-F238E27FC236}">
                <a16:creationId xmlns:a16="http://schemas.microsoft.com/office/drawing/2014/main" xmlns="" id="{4BC39664-EB8B-4A32-915A-D4308F792772}"/>
              </a:ext>
            </a:extLst>
          </p:cNvPr>
          <p:cNvSpPr/>
          <p:nvPr userDrawn="1"/>
        </p:nvSpPr>
        <p:spPr>
          <a:xfrm rot="5400000">
            <a:off x="8740140" y="3406142"/>
            <a:ext cx="6857999" cy="4572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15" name="Rectángulo 14">
            <a:extLst>
              <a:ext uri="{FF2B5EF4-FFF2-40B4-BE49-F238E27FC236}">
                <a16:creationId xmlns:a16="http://schemas.microsoft.com/office/drawing/2014/main" xmlns="" id="{AC6C03AE-289A-4BCC-971C-3400028C8764}"/>
              </a:ext>
            </a:extLst>
          </p:cNvPr>
          <p:cNvSpPr/>
          <p:nvPr userDrawn="1"/>
        </p:nvSpPr>
        <p:spPr>
          <a:xfrm rot="5400000">
            <a:off x="8694713" y="3406143"/>
            <a:ext cx="6857999" cy="45720"/>
          </a:xfrm>
          <a:prstGeom prst="rect">
            <a:avLst/>
          </a:prstGeom>
          <a:gradFill flip="none" rotWithShape="1">
            <a:gsLst>
              <a:gs pos="0">
                <a:schemeClr val="bg1">
                  <a:lumMod val="95000"/>
                  <a:alpha val="0"/>
                </a:schemeClr>
              </a:gs>
              <a:gs pos="100000">
                <a:schemeClr val="bg1">
                  <a:lumMod val="65000"/>
                </a:schemeClr>
              </a:gs>
            </a:gsLst>
            <a:lin ang="16200000" scaled="0"/>
            <a:tileRect/>
          </a:gra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 noProof="0"/>
          </a:p>
        </p:txBody>
      </p:sp>
      <p:sp>
        <p:nvSpPr>
          <p:cNvPr id="2" name="Marcador de título 1">
            <a:extLst>
              <a:ext uri="{FF2B5EF4-FFF2-40B4-BE49-F238E27FC236}">
                <a16:creationId xmlns:a16="http://schemas.microsoft.com/office/drawing/2014/main" xmlns="" id="{090F41A2-6535-4CA6-81E4-026A5B56D9D7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32000" y="432000"/>
            <a:ext cx="11328000" cy="432000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/>
          <a:p>
            <a:pPr rtl="0"/>
            <a:r>
              <a:rPr lang="es-ES" noProof="0"/>
              <a:t>Haga clic para editar el título de la página</a:t>
            </a: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213AB95C-7DD4-4796-80E4-1B7466A2A037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432000" y="1512000"/>
            <a:ext cx="11328000" cy="4679250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/>
          <a:p>
            <a:pPr lvl="0" rtl="0"/>
            <a:r>
              <a:rPr lang="es-ES" noProof="0"/>
              <a:t>Editar estilos de texto del patrón</a:t>
            </a:r>
          </a:p>
          <a:p>
            <a:pPr lvl="1" rtl="0"/>
            <a:r>
              <a:rPr lang="es-ES" noProof="0"/>
              <a:t>Segundo nivel</a:t>
            </a:r>
          </a:p>
          <a:p>
            <a:pPr lvl="2" rtl="0"/>
            <a:r>
              <a:rPr lang="es-ES" noProof="0"/>
              <a:t>Tercer nivel</a:t>
            </a:r>
          </a:p>
          <a:p>
            <a:pPr lvl="3" rtl="0"/>
            <a:r>
              <a:rPr lang="es-ES" noProof="0"/>
              <a:t>Cuarto nivel</a:t>
            </a:r>
          </a:p>
          <a:p>
            <a:pPr lvl="4" rtl="0"/>
            <a:r>
              <a:rPr lang="es-ES" noProof="0"/>
              <a:t>Quinto nivel</a:t>
            </a:r>
          </a:p>
        </p:txBody>
      </p:sp>
      <p:sp>
        <p:nvSpPr>
          <p:cNvPr id="5" name="Marcador de posición de pie de página 4">
            <a:extLst>
              <a:ext uri="{FF2B5EF4-FFF2-40B4-BE49-F238E27FC236}">
                <a16:creationId xmlns:a16="http://schemas.microsoft.com/office/drawing/2014/main" xmlns="" id="{58879C91-B77F-4273-9A27-A3535FB889DB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32000" y="6361483"/>
            <a:ext cx="5484930" cy="201532"/>
          </a:xfrm>
          <a:prstGeom prst="rect">
            <a:avLst/>
          </a:prstGeom>
          <a:noFill/>
        </p:spPr>
        <p:txBody>
          <a:bodyPr vert="horz" lIns="0" tIns="0" rIns="0" bIns="0" rtlCol="0" anchor="ctr"/>
          <a:lstStyle>
            <a:lvl1pPr algn="l">
              <a:defRPr sz="1200">
                <a:solidFill>
                  <a:schemeClr val="tx1">
                    <a:lumMod val="75000"/>
                    <a:lumOff val="25000"/>
                  </a:schemeClr>
                </a:solidFill>
              </a:defRPr>
            </a:lvl1pPr>
          </a:lstStyle>
          <a:p>
            <a:pPr rtl="0"/>
            <a:r>
              <a:rPr lang="es-ES" noProof="0"/>
              <a:t>Agregue un pie de página</a:t>
            </a:r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5ECA3099-A94F-4C3E-BC29-780EDD38F722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11727656" y="6277243"/>
            <a:ext cx="464344" cy="400188"/>
          </a:xfrm>
          <a:prstGeom prst="roundRect">
            <a:avLst>
              <a:gd name="adj" fmla="val 9526"/>
            </a:avLst>
          </a:prstGeom>
          <a:gradFill>
            <a:gsLst>
              <a:gs pos="20000">
                <a:schemeClr val="tx1">
                  <a:lumMod val="75000"/>
                  <a:lumOff val="25000"/>
                </a:schemeClr>
              </a:gs>
              <a:gs pos="82000">
                <a:schemeClr val="tx1"/>
              </a:gs>
            </a:gsLst>
            <a:lin ang="3000000" scaled="0"/>
          </a:gradFill>
          <a:ln w="6350">
            <a:solidFill>
              <a:schemeClr val="accent1"/>
            </a:solidFill>
          </a:ln>
        </p:spPr>
        <p:txBody>
          <a:bodyPr vert="horz" lIns="0" tIns="0" rIns="0" bIns="0" rtlCol="0" anchor="ctr"/>
          <a:lstStyle>
            <a:lvl1pPr algn="ctr">
              <a:defRPr sz="1200" i="1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defRPr>
            </a:lvl1pPr>
          </a:lstStyle>
          <a:p>
            <a:pPr rtl="0"/>
            <a:fld id="{19B51A1E-902D-48AF-9020-955120F399B6}" type="slidenum">
              <a:rPr lang="es-ES" noProof="0" smtClean="0"/>
              <a:pPr rtl="0"/>
              <a:t>‹Nº›</a:t>
            </a:fld>
            <a:endParaRPr lang="es-ES" noProof="0"/>
          </a:p>
        </p:txBody>
      </p:sp>
    </p:spTree>
    <p:extLst>
      <p:ext uri="{BB962C8B-B14F-4D97-AF65-F5344CB8AC3E}">
        <p14:creationId xmlns:p14="http://schemas.microsoft.com/office/powerpoint/2010/main" val="946163275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  <p:sldLayoutId id="2147483649" r:id="rId2"/>
    <p:sldLayoutId id="2147483662" r:id="rId3"/>
    <p:sldLayoutId id="2147483663" r:id="rId4"/>
    <p:sldLayoutId id="2147483658" r:id="rId5"/>
    <p:sldLayoutId id="2147483665" r:id="rId6"/>
    <p:sldLayoutId id="2147483666" r:id="rId7"/>
    <p:sldLayoutId id="2147483659" r:id="rId8"/>
    <p:sldLayoutId id="2147483660" r:id="rId9"/>
    <p:sldLayoutId id="2147483664" r:id="rId10"/>
    <p:sldLayoutId id="2147483650" r:id="rId11"/>
    <p:sldLayoutId id="2147483652" r:id="rId12"/>
    <p:sldLayoutId id="2147483656" r:id="rId13"/>
    <p:sldLayoutId id="2147483657" r:id="rId14"/>
    <p:sldLayoutId id="2147483655" r:id="rId15"/>
  </p:sldLayoutIdLst>
  <p:hf hdr="0" ftr="0" dt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2800" kern="1200">
          <a:solidFill>
            <a:schemeClr val="tx1">
              <a:lumMod val="75000"/>
              <a:lumOff val="25000"/>
            </a:schemeClr>
          </a:solidFill>
          <a:latin typeface="+mj-lt"/>
          <a:ea typeface="+mj-ea"/>
          <a:cs typeface="+mj-cs"/>
        </a:defRPr>
      </a:lvl1pPr>
    </p:titleStyle>
    <p:bodyStyle>
      <a:lvl1pPr marL="266700" indent="-2667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542925" indent="-276225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8096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0763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1343025" indent="-2667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07/relationships/hdphoto" Target="../media/hdphoto3.wdp"/><Relationship Id="rId3" Type="http://schemas.openxmlformats.org/officeDocument/2006/relationships/image" Target="../media/image2.png"/><Relationship Id="rId7" Type="http://schemas.openxmlformats.org/officeDocument/2006/relationships/image" Target="../media/image4.pn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5.xml"/><Relationship Id="rId6" Type="http://schemas.microsoft.com/office/2007/relationships/hdphoto" Target="../media/hdphoto2.wdp"/><Relationship Id="rId5" Type="http://schemas.openxmlformats.org/officeDocument/2006/relationships/image" Target="../media/image3.png"/><Relationship Id="rId4" Type="http://schemas.microsoft.com/office/2007/relationships/hdphoto" Target="../media/hdphoto1.wdp"/><Relationship Id="rId9" Type="http://schemas.openxmlformats.org/officeDocument/2006/relationships/image" Target="../media/image5.png"/></Relationships>
</file>

<file path=ppt/slides/_rels/slide2.xml.rels><?xml version="1.0" encoding="UTF-8" standalone="yes"?>
<Relationships xmlns="http://schemas.openxmlformats.org/package/2006/relationships"><Relationship Id="rId3" Type="http://schemas.microsoft.com/office/2007/relationships/hdphoto" Target="../media/hdphoto4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7.gif"/><Relationship Id="rId5" Type="http://schemas.microsoft.com/office/2007/relationships/hdphoto" Target="../media/hdphoto1.wdp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openxmlformats.org/officeDocument/2006/relationships/image" Target="../media/image8.jpeg"/><Relationship Id="rId7" Type="http://schemas.openxmlformats.org/officeDocument/2006/relationships/image" Target="../media/image22.svg"/><Relationship Id="rId12" Type="http://schemas.microsoft.com/office/2007/relationships/hdphoto" Target="../media/hdphoto6.wdp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Relationship Id="rId11" Type="http://schemas.openxmlformats.org/officeDocument/2006/relationships/image" Target="../media/image12.png"/><Relationship Id="rId10" Type="http://schemas.microsoft.com/office/2007/relationships/hdphoto" Target="../media/hdphoto5.wdp"/><Relationship Id="rId4" Type="http://schemas.openxmlformats.org/officeDocument/2006/relationships/image" Target="../media/image9.png"/><Relationship Id="rId9" Type="http://schemas.openxmlformats.org/officeDocument/2006/relationships/image" Target="../media/image11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jpeg"/><Relationship Id="rId7" Type="http://schemas.microsoft.com/office/2007/relationships/hdphoto" Target="../media/hdphoto1.wdp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16.png"/><Relationship Id="rId5" Type="http://schemas.openxmlformats.org/officeDocument/2006/relationships/image" Target="../media/image15.jpeg"/><Relationship Id="rId4" Type="http://schemas.openxmlformats.org/officeDocument/2006/relationships/image" Target="../media/image14.jpe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jpe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5.xml"/><Relationship Id="rId5" Type="http://schemas.microsoft.com/office/2007/relationships/hdphoto" Target="../media/hdphoto7.wdp"/><Relationship Id="rId4" Type="http://schemas.openxmlformats.org/officeDocument/2006/relationships/image" Target="../media/image18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6.xml"/><Relationship Id="rId5" Type="http://schemas.microsoft.com/office/2007/relationships/hdphoto" Target="../media/hdphoto8.wdp"/><Relationship Id="rId4" Type="http://schemas.openxmlformats.org/officeDocument/2006/relationships/image" Target="../media/image20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8.xml"/><Relationship Id="rId4" Type="http://schemas.microsoft.com/office/2007/relationships/hdphoto" Target="../media/hdphoto9.wdp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2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10.xml"/><Relationship Id="rId5" Type="http://schemas.openxmlformats.org/officeDocument/2006/relationships/image" Target="../media/image11.svg"/><Relationship Id="rId4" Type="http://schemas.openxmlformats.org/officeDocument/2006/relationships/image" Target="../media/image23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Imagen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0492" b="15259"/>
          <a:stretch/>
        </p:blipFill>
        <p:spPr>
          <a:xfrm>
            <a:off x="901200" y="261093"/>
            <a:ext cx="1988847" cy="756823"/>
          </a:xfrm>
          <a:prstGeom prst="rect">
            <a:avLst/>
          </a:prstGeom>
          <a:effectLst>
            <a:softEdge rad="63500"/>
          </a:effectLst>
        </p:spPr>
      </p:pic>
      <p:sp>
        <p:nvSpPr>
          <p:cNvPr id="5" name="Rectángulo 4"/>
          <p:cNvSpPr/>
          <p:nvPr/>
        </p:nvSpPr>
        <p:spPr>
          <a:xfrm>
            <a:off x="901200" y="1279009"/>
            <a:ext cx="3670800" cy="1551709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s-ES" sz="4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Proyecto</a:t>
            </a:r>
            <a:r>
              <a:rPr lang="en-US" sz="4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 final</a:t>
            </a:r>
          </a:p>
          <a:p>
            <a:pPr algn="ctr"/>
            <a:r>
              <a:rPr lang="en-US" sz="46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2020 -1</a:t>
            </a:r>
            <a:endParaRPr lang="en-US" sz="4600" dirty="0">
              <a:solidFill>
                <a:sysClr val="windowText" lastClr="0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6" name="Rectángulo 5"/>
          <p:cNvSpPr/>
          <p:nvPr/>
        </p:nvSpPr>
        <p:spPr>
          <a:xfrm>
            <a:off x="901200" y="2830718"/>
            <a:ext cx="3421418" cy="743755"/>
          </a:xfrm>
          <a:prstGeom prst="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19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Camila Peñafiel V.</a:t>
            </a:r>
          </a:p>
          <a:p>
            <a:pPr algn="ctr"/>
            <a:r>
              <a:rPr lang="en-US" sz="19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Laura Daniela Hernández</a:t>
            </a:r>
            <a:endParaRPr lang="en-US" sz="1900" dirty="0">
              <a:solidFill>
                <a:sysClr val="windowText" lastClr="000000"/>
              </a:solidFill>
              <a:latin typeface="Berlin Sans FB" panose="020E0602020502020306" pitchFamily="34" charset="0"/>
            </a:endParaRPr>
          </a:p>
        </p:txBody>
      </p:sp>
      <p:sp>
        <p:nvSpPr>
          <p:cNvPr id="13" name="Rectángulo redondeado 12"/>
          <p:cNvSpPr/>
          <p:nvPr/>
        </p:nvSpPr>
        <p:spPr>
          <a:xfrm>
            <a:off x="901200" y="5087219"/>
            <a:ext cx="3421418" cy="1153924"/>
          </a:xfrm>
          <a:prstGeom prst="roundRect">
            <a:avLst/>
          </a:prstGeom>
          <a:solidFill>
            <a:srgbClr val="F1F1F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0" name="Rectángulo redondeado 9"/>
          <p:cNvSpPr/>
          <p:nvPr/>
        </p:nvSpPr>
        <p:spPr>
          <a:xfrm>
            <a:off x="1901373" y="4941304"/>
            <a:ext cx="2495237" cy="1245391"/>
          </a:xfrm>
          <a:prstGeom prst="roundRect">
            <a:avLst/>
          </a:prstGeom>
          <a:solidFill>
            <a:srgbClr val="F1F1F1"/>
          </a:solidFill>
          <a:ln w="28575">
            <a:solidFill>
              <a:schemeClr val="accent1">
                <a:lumMod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200" dirty="0" smtClean="0">
                <a:solidFill>
                  <a:sysClr val="windowText" lastClr="000000"/>
                </a:solidFill>
                <a:latin typeface="Berlin Sans FB" panose="020E0602020502020306" pitchFamily="34" charset="0"/>
              </a:rPr>
              <a:t>Programming is new math</a:t>
            </a:r>
            <a:r>
              <a:rPr lang="en-US" sz="2200" b="1" dirty="0" smtClean="0">
                <a:solidFill>
                  <a:sysClr val="windowText" lastClr="000000"/>
                </a:solidFill>
                <a:latin typeface="Constantia" panose="02030602050306030303" pitchFamily="18" charset="0"/>
              </a:rPr>
              <a:t>!</a:t>
            </a:r>
            <a:endParaRPr lang="en-US" sz="2200" b="1" dirty="0">
              <a:solidFill>
                <a:sysClr val="windowText" lastClr="000000"/>
              </a:solidFill>
              <a:latin typeface="Constantia" panose="02030602050306030303" pitchFamily="18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5"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ackgroundRemoval t="583" b="100000" l="0" r="100000"/>
                    </a14:imgEffect>
                    <a14:imgEffect>
                      <a14:saturation sat="6600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901200" y="4941305"/>
            <a:ext cx="1245390" cy="1245390"/>
          </a:xfrm>
          <a:prstGeom prst="rect">
            <a:avLst/>
          </a:prstGeom>
        </p:spPr>
      </p:pic>
      <p:pic>
        <p:nvPicPr>
          <p:cNvPr id="11" name="Imagen 10"/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7354" b="44469" l="57668" r="82268"/>
                    </a14:imgEffect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l="56898" t="13823" r="13802" b="51729"/>
          <a:stretch/>
        </p:blipFill>
        <p:spPr>
          <a:xfrm>
            <a:off x="827208" y="5027221"/>
            <a:ext cx="696687" cy="603191"/>
          </a:xfrm>
          <a:prstGeom prst="rect">
            <a:avLst/>
          </a:prstGeom>
        </p:spPr>
      </p:pic>
      <p:sp>
        <p:nvSpPr>
          <p:cNvPr id="17" name="Elipse 16"/>
          <p:cNvSpPr/>
          <p:nvPr/>
        </p:nvSpPr>
        <p:spPr>
          <a:xfrm>
            <a:off x="7744031" y="2728686"/>
            <a:ext cx="833912" cy="700314"/>
          </a:xfrm>
          <a:prstGeom prst="ellipse">
            <a:avLst/>
          </a:prstGeom>
          <a:solidFill>
            <a:srgbClr val="79C3F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pic>
        <p:nvPicPr>
          <p:cNvPr id="15" name="Imagen 14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744031" y="2703615"/>
            <a:ext cx="870858" cy="87085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66383745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n 1"/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7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911" y="104931"/>
            <a:ext cx="11932171" cy="6640644"/>
          </a:xfrm>
          <a:prstGeom prst="rect">
            <a:avLst/>
          </a:prstGeom>
        </p:spPr>
      </p:pic>
      <p:pic>
        <p:nvPicPr>
          <p:cNvPr id="16" name="Imagen 15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sharpenSoften amount="50000"/>
                    </a14:imgEffect>
                  </a14:imgLayer>
                </a14:imgProps>
              </a:ext>
            </a:extLst>
          </a:blip>
          <a:srcRect t="10492" b="15259"/>
          <a:stretch/>
        </p:blipFill>
        <p:spPr>
          <a:xfrm>
            <a:off x="920115" y="590843"/>
            <a:ext cx="1868206" cy="757518"/>
          </a:xfrm>
          <a:prstGeom prst="rect">
            <a:avLst/>
          </a:prstGeom>
          <a:effectLst>
            <a:softEdge rad="31750"/>
          </a:effectLst>
        </p:spPr>
      </p:pic>
      <p:sp>
        <p:nvSpPr>
          <p:cNvPr id="5" name="CuadroTexto 4"/>
          <p:cNvSpPr txBox="1"/>
          <p:nvPr/>
        </p:nvSpPr>
        <p:spPr>
          <a:xfrm>
            <a:off x="5537914" y="809752"/>
            <a:ext cx="4881093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3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INTRODUCCIÓN A LA </a:t>
            </a:r>
          </a:p>
          <a:p>
            <a:pPr algn="ctr"/>
            <a:r>
              <a:rPr lang="en-US" sz="3200" dirty="0" smtClean="0">
                <a:solidFill>
                  <a:schemeClr val="bg1"/>
                </a:solidFill>
                <a:latin typeface="Berlin Sans FB" panose="020E0602020502020306" pitchFamily="34" charset="0"/>
              </a:rPr>
              <a:t>PROGRAMACIÓN</a:t>
            </a:r>
          </a:p>
        </p:txBody>
      </p:sp>
      <p:sp>
        <p:nvSpPr>
          <p:cNvPr id="7" name="Rectángulo redondeado 6"/>
          <p:cNvSpPr/>
          <p:nvPr/>
        </p:nvSpPr>
        <p:spPr>
          <a:xfrm>
            <a:off x="4487595" y="2270707"/>
            <a:ext cx="1333846" cy="645309"/>
          </a:xfrm>
          <a:prstGeom prst="roundRect">
            <a:avLst/>
          </a:prstGeom>
          <a:solidFill>
            <a:srgbClr val="29267E"/>
          </a:solidFill>
          <a:ln>
            <a:noFill/>
          </a:ln>
          <a:effectLst>
            <a:softEdge rad="63500"/>
          </a:effectLst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6" name="Rectángulo redondeado 5"/>
          <p:cNvSpPr/>
          <p:nvPr/>
        </p:nvSpPr>
        <p:spPr>
          <a:xfrm>
            <a:off x="1060793" y="2049083"/>
            <a:ext cx="3750359" cy="3155963"/>
          </a:xfrm>
          <a:prstGeom prst="roundRect">
            <a:avLst/>
          </a:prstGeom>
          <a:solidFill>
            <a:schemeClr val="bg1"/>
          </a:solidFill>
          <a:ln w="28575">
            <a:solidFill>
              <a:srgbClr val="0F054C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dirty="0">
              <a:solidFill>
                <a:schemeClr val="tx1"/>
              </a:solidFill>
            </a:endParaRPr>
          </a:p>
        </p:txBody>
      </p:sp>
      <p:sp>
        <p:nvSpPr>
          <p:cNvPr id="11" name="CuadroTexto 10"/>
          <p:cNvSpPr txBox="1"/>
          <p:nvPr/>
        </p:nvSpPr>
        <p:spPr>
          <a:xfrm>
            <a:off x="1233780" y="2374848"/>
            <a:ext cx="3404383" cy="22852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900" dirty="0" smtClean="0">
                <a:latin typeface="Bell MT" panose="02020503060305020303" pitchFamily="18" charset="0"/>
              </a:rPr>
              <a:t>Presentación del producto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900" dirty="0" smtClean="0">
                <a:latin typeface="Bell MT" panose="02020503060305020303" pitchFamily="18" charset="0"/>
              </a:rPr>
              <a:t>Conceptos aplicados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900" dirty="0" smtClean="0">
                <a:latin typeface="Bell MT" panose="02020503060305020303" pitchFamily="18" charset="0"/>
              </a:rPr>
              <a:t>Principales Dificultades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900" dirty="0" smtClean="0">
                <a:latin typeface="Bell MT" panose="02020503060305020303" pitchFamily="18" charset="0"/>
              </a:rPr>
              <a:t>Aprendizajes</a:t>
            </a:r>
          </a:p>
          <a:p>
            <a:pPr marL="285750" indent="-285750">
              <a:lnSpc>
                <a:spcPct val="150000"/>
              </a:lnSpc>
              <a:buFont typeface="Wingdings" panose="05000000000000000000" pitchFamily="2" charset="2"/>
              <a:buChar char="ü"/>
            </a:pPr>
            <a:r>
              <a:rPr lang="es-ES" sz="1900" dirty="0" smtClean="0">
                <a:latin typeface="Bell MT" panose="02020503060305020303" pitchFamily="18" charset="0"/>
              </a:rPr>
              <a:t>Conclusiones</a:t>
            </a:r>
            <a:endParaRPr lang="es-ES" sz="1900" dirty="0">
              <a:latin typeface="Bell MT" panose="02020503060305020303" pitchFamily="18" charset="0"/>
            </a:endParaRPr>
          </a:p>
        </p:txBody>
      </p:sp>
      <p:pic>
        <p:nvPicPr>
          <p:cNvPr id="12" name="Imagen 1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030135" y="4305886"/>
            <a:ext cx="1524108" cy="70840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6882928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Grupo 4" descr="Cómo usar esta plantilla">
            <a:extLst>
              <a:ext uri="{FF2B5EF4-FFF2-40B4-BE49-F238E27FC236}">
                <a16:creationId xmlns:a16="http://schemas.microsoft.com/office/drawing/2014/main" xmlns="" id="{AF827C88-045E-4F68-9447-36B04E5AF96E}"/>
              </a:ext>
            </a:extLst>
          </p:cNvPr>
          <p:cNvGrpSpPr/>
          <p:nvPr/>
        </p:nvGrpSpPr>
        <p:grpSpPr>
          <a:xfrm>
            <a:off x="298484" y="589495"/>
            <a:ext cx="3002130" cy="3083313"/>
            <a:chOff x="1341135" y="527364"/>
            <a:chExt cx="3002130" cy="3083313"/>
          </a:xfrm>
        </p:grpSpPr>
        <p:sp>
          <p:nvSpPr>
            <p:cNvPr id="37" name="Elipse 36" title="Gráficos circulares en segundo plano">
              <a:extLst>
                <a:ext uri="{FF2B5EF4-FFF2-40B4-BE49-F238E27FC236}">
                  <a16:creationId xmlns:a16="http://schemas.microsoft.com/office/drawing/2014/main" xmlns="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r>
                <a:rPr lang="es-ES" sz="2600" dirty="0" smtClean="0">
                  <a:latin typeface="Berlin Sans FB" panose="020E0602020502020306" pitchFamily="34" charset="0"/>
                </a:rPr>
                <a:t>Presentación del Producto</a:t>
              </a:r>
              <a:endParaRPr lang="es-ES" sz="2600" dirty="0">
                <a:latin typeface="Berlin Sans FB" panose="020E0602020502020306" pitchFamily="34" charset="0"/>
              </a:endParaRPr>
            </a:p>
          </p:txBody>
        </p:sp>
        <p:sp>
          <p:nvSpPr>
            <p:cNvPr id="40" name="Elipse 39" title="Gráficos circulares en segundo plano">
              <a:extLst>
                <a:ext uri="{FF2B5EF4-FFF2-40B4-BE49-F238E27FC236}">
                  <a16:creationId xmlns:a16="http://schemas.microsoft.com/office/drawing/2014/main" xmlns="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1" name="Elipse 40" title="Gráficos circulares en segundo plano">
              <a:extLst>
                <a:ext uri="{FF2B5EF4-FFF2-40B4-BE49-F238E27FC236}">
                  <a16:creationId xmlns:a16="http://schemas.microsoft.com/office/drawing/2014/main" xmlns="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38" name="Título 2">
              <a:extLst>
                <a:ext uri="{FF2B5EF4-FFF2-40B4-BE49-F238E27FC236}">
                  <a16:creationId xmlns:a16="http://schemas.microsoft.com/office/drawing/2014/main" xmlns="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es-ES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grpSp>
        <p:nvGrpSpPr>
          <p:cNvPr id="4" name="Grupo 3" descr="Cómo agregar su grupo de imágenes">
            <a:extLst>
              <a:ext uri="{FF2B5EF4-FFF2-40B4-BE49-F238E27FC236}">
                <a16:creationId xmlns:a16="http://schemas.microsoft.com/office/drawing/2014/main" xmlns="" id="{A8CE5863-4650-D142-B34C-4519F2A493CC}"/>
              </a:ext>
            </a:extLst>
          </p:cNvPr>
          <p:cNvGrpSpPr/>
          <p:nvPr/>
        </p:nvGrpSpPr>
        <p:grpSpPr>
          <a:xfrm>
            <a:off x="3774736" y="257167"/>
            <a:ext cx="4816110" cy="3828557"/>
            <a:chOff x="3557695" y="116539"/>
            <a:chExt cx="4816110" cy="4539637"/>
          </a:xfrm>
        </p:grpSpPr>
        <p:sp>
          <p:nvSpPr>
            <p:cNvPr id="6" name="Rectángulo 5" descr="Cuadro de instrucciones en segundo plano">
              <a:extLst>
                <a:ext uri="{FF2B5EF4-FFF2-40B4-BE49-F238E27FC236}">
                  <a16:creationId xmlns:a16="http://schemas.microsoft.com/office/drawing/2014/main" xmlns="" id="{20779E53-6FBF-49D4-B71F-9C4591CB06D5}"/>
                </a:ext>
              </a:extLst>
            </p:cNvPr>
            <p:cNvSpPr/>
            <p:nvPr/>
          </p:nvSpPr>
          <p:spPr>
            <a:xfrm>
              <a:off x="3557695" y="116539"/>
              <a:ext cx="4708996" cy="4539637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3" name="Elipse 42" title="Gráficos circulares en segundo plano">
              <a:extLst>
                <a:ext uri="{FF2B5EF4-FFF2-40B4-BE49-F238E27FC236}">
                  <a16:creationId xmlns:a16="http://schemas.microsoft.com/office/drawing/2014/main" xmlns="" id="{C4AAE0A8-79D5-440B-B812-5976D3EDBD0C}"/>
                </a:ext>
              </a:extLst>
            </p:cNvPr>
            <p:cNvSpPr/>
            <p:nvPr/>
          </p:nvSpPr>
          <p:spPr>
            <a:xfrm>
              <a:off x="3932303" y="435801"/>
              <a:ext cx="426811" cy="426811"/>
            </a:xfrm>
            <a:prstGeom prst="roundRect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b="1" dirty="0">
                  <a:latin typeface="Arial" panose="020B0604020202020204" pitchFamily="34" charset="0"/>
                  <a:cs typeface="Arial" panose="020B0604020202020204" pitchFamily="34" charset="0"/>
                </a:rPr>
                <a:t>1</a:t>
              </a:r>
            </a:p>
          </p:txBody>
        </p:sp>
        <p:grpSp>
          <p:nvGrpSpPr>
            <p:cNvPr id="46" name="Grupo 45" title="Agregue sus imágenes">
              <a:extLst>
                <a:ext uri="{FF2B5EF4-FFF2-40B4-BE49-F238E27FC236}">
                  <a16:creationId xmlns:a16="http://schemas.microsoft.com/office/drawing/2014/main" xmlns="" id="{D61E15D2-0BAF-4A2C-9698-DD4F6BAB920D}"/>
                </a:ext>
              </a:extLst>
            </p:cNvPr>
            <p:cNvGrpSpPr/>
            <p:nvPr/>
          </p:nvGrpSpPr>
          <p:grpSpPr>
            <a:xfrm>
              <a:off x="3914473" y="435800"/>
              <a:ext cx="4459332" cy="3252126"/>
              <a:chOff x="711058" y="285218"/>
              <a:chExt cx="4459332" cy="3252126"/>
            </a:xfrm>
          </p:grpSpPr>
          <p:sp>
            <p:nvSpPr>
              <p:cNvPr id="15" name="Cuadro de texto 14">
                <a:extLst>
                  <a:ext uri="{FF2B5EF4-FFF2-40B4-BE49-F238E27FC236}">
                    <a16:creationId xmlns:a16="http://schemas.microsoft.com/office/drawing/2014/main" xmlns="" id="{5083EB4B-86A0-45E7-8493-F0169A4CCC87}"/>
                  </a:ext>
                </a:extLst>
              </p:cNvPr>
              <p:cNvSpPr txBox="1"/>
              <p:nvPr/>
            </p:nvSpPr>
            <p:spPr>
              <a:xfrm>
                <a:off x="728888" y="285218"/>
                <a:ext cx="4136620" cy="565269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2200" i="1" dirty="0" smtClean="0">
                    <a:latin typeface="Berlin Sans FB Demi" panose="020E0802020502020306" pitchFamily="34" charset="0"/>
                  </a:rPr>
                  <a:t>PRODUCTO</a:t>
                </a:r>
                <a:endParaRPr lang="es-ES" sz="2200" i="1" dirty="0">
                  <a:latin typeface="Berlin Sans FB Demi" panose="020E0802020502020306" pitchFamily="34" charset="0"/>
                </a:endParaRPr>
              </a:p>
            </p:txBody>
          </p:sp>
          <p:sp>
            <p:nvSpPr>
              <p:cNvPr id="16" name="Cuadro de texto 15">
                <a:extLst>
                  <a:ext uri="{FF2B5EF4-FFF2-40B4-BE49-F238E27FC236}">
                    <a16:creationId xmlns:a16="http://schemas.microsoft.com/office/drawing/2014/main" xmlns="" id="{1AA52088-CC08-4B31-88C3-7589922DEBB6}"/>
                  </a:ext>
                </a:extLst>
              </p:cNvPr>
              <p:cNvSpPr txBox="1"/>
              <p:nvPr/>
            </p:nvSpPr>
            <p:spPr>
              <a:xfrm>
                <a:off x="3086325" y="2225111"/>
                <a:ext cx="1932254" cy="1090162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r>
                  <a:rPr lang="es-ES" sz="1600" dirty="0" smtClean="0">
                    <a:latin typeface="Berlin Sans FB" panose="020E0602020502020306" pitchFamily="34" charset="0"/>
                  </a:rPr>
                  <a:t>Software de gestión de parqueaderos PUJ</a:t>
                </a:r>
                <a:endParaRPr lang="es-ES" sz="1600" dirty="0">
                  <a:latin typeface="Berlin Sans FB" panose="020E0602020502020306" pitchFamily="34" charset="0"/>
                </a:endParaRPr>
              </a:p>
            </p:txBody>
          </p:sp>
          <p:pic>
            <p:nvPicPr>
              <p:cNvPr id="13" name="Imagen 12">
                <a:extLst>
                  <a:ext uri="{FF2B5EF4-FFF2-40B4-BE49-F238E27FC236}">
                    <a16:creationId xmlns:a16="http://schemas.microsoft.com/office/drawing/2014/main" xmlns="" id="{56A7864C-1101-45CF-B3E0-1BB84A195D25}"/>
                  </a:ext>
                </a:extLst>
              </p:cNvPr>
              <p:cNvPicPr>
                <a:picLocks noChangeAspect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tretch>
                <a:fillRect/>
              </a:stretch>
            </p:blipFill>
            <p:spPr>
              <a:xfrm>
                <a:off x="711058" y="1375232"/>
                <a:ext cx="2294255" cy="1988216"/>
              </a:xfrm>
              <a:prstGeom prst="roundRect">
                <a:avLst/>
              </a:prstGeom>
              <a:ln>
                <a:solidFill>
                  <a:schemeClr val="tx1"/>
                </a:solidFill>
              </a:ln>
            </p:spPr>
          </p:pic>
          <p:sp>
            <p:nvSpPr>
              <p:cNvPr id="17" name="Cuadro de texto 16">
                <a:extLst>
                  <a:ext uri="{FF2B5EF4-FFF2-40B4-BE49-F238E27FC236}">
                    <a16:creationId xmlns:a16="http://schemas.microsoft.com/office/drawing/2014/main" xmlns="" id="{0F108E97-1B0C-4A75-91C1-1B9A03212BD0}"/>
                  </a:ext>
                </a:extLst>
              </p:cNvPr>
              <p:cNvSpPr txBox="1"/>
              <p:nvPr/>
            </p:nvSpPr>
            <p:spPr>
              <a:xfrm>
                <a:off x="3031973" y="3093204"/>
                <a:ext cx="2138417" cy="444140"/>
              </a:xfrm>
              <a:prstGeom prst="round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 rtl="0"/>
                <a:endParaRPr lang="es-ES" sz="1600" dirty="0"/>
              </a:p>
            </p:txBody>
          </p:sp>
        </p:grpSp>
      </p:grpSp>
      <p:grpSp>
        <p:nvGrpSpPr>
          <p:cNvPr id="3" name="Grupo 2" descr="Cómo elegir el grupo de colores">
            <a:extLst>
              <a:ext uri="{FF2B5EF4-FFF2-40B4-BE49-F238E27FC236}">
                <a16:creationId xmlns:a16="http://schemas.microsoft.com/office/drawing/2014/main" xmlns="" id="{8E46338D-BE6F-B947-A1D4-563DEC313F81}"/>
              </a:ext>
            </a:extLst>
          </p:cNvPr>
          <p:cNvGrpSpPr/>
          <p:nvPr/>
        </p:nvGrpSpPr>
        <p:grpSpPr>
          <a:xfrm>
            <a:off x="1675663" y="4240297"/>
            <a:ext cx="8126850" cy="2434788"/>
            <a:chOff x="3489598" y="4310352"/>
            <a:chExt cx="8126850" cy="2434788"/>
          </a:xfrm>
        </p:grpSpPr>
        <p:sp>
          <p:nvSpPr>
            <p:cNvPr id="36" name="Rectángulo redondeado 35" descr="Cuadro de instrucciones en segundo plano">
              <a:extLst>
                <a:ext uri="{FF2B5EF4-FFF2-40B4-BE49-F238E27FC236}">
                  <a16:creationId xmlns:a16="http://schemas.microsoft.com/office/drawing/2014/main" xmlns="" id="{076CBD10-D15D-4FC1-8D9B-B4BEB3C1E3E5}"/>
                </a:ext>
              </a:extLst>
            </p:cNvPr>
            <p:cNvSpPr/>
            <p:nvPr/>
          </p:nvSpPr>
          <p:spPr>
            <a:xfrm>
              <a:off x="3489598" y="4310352"/>
              <a:ext cx="8126850" cy="2434788"/>
            </a:xfrm>
            <a:prstGeom prst="roundRect">
              <a:avLst/>
            </a:prstGeom>
            <a:solidFill>
              <a:schemeClr val="bg1"/>
            </a:solidFill>
            <a:ln>
              <a:solidFill>
                <a:schemeClr val="tx1">
                  <a:lumMod val="50000"/>
                  <a:lumOff val="50000"/>
                </a:schemeClr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44" name="Elipse 43" title="Gráficos circulares en segundo plano">
              <a:extLst>
                <a:ext uri="{FF2B5EF4-FFF2-40B4-BE49-F238E27FC236}">
                  <a16:creationId xmlns:a16="http://schemas.microsoft.com/office/drawing/2014/main" xmlns="" id="{AD5E115B-A01C-4789-8FA0-CA1A95794CDC}"/>
                </a:ext>
              </a:extLst>
            </p:cNvPr>
            <p:cNvSpPr/>
            <p:nvPr/>
          </p:nvSpPr>
          <p:spPr>
            <a:xfrm>
              <a:off x="11051058" y="4438465"/>
              <a:ext cx="426811" cy="426811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 w="19050">
              <a:solidFill>
                <a:schemeClr val="accent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r>
                <a:rPr lang="es-ES" b="1">
                  <a:latin typeface="Arial" panose="020B0604020202020204" pitchFamily="34" charset="0"/>
                  <a:cs typeface="Arial" panose="020B0604020202020204" pitchFamily="34" charset="0"/>
                </a:rPr>
                <a:t>2</a:t>
              </a:r>
            </a:p>
          </p:txBody>
        </p:sp>
        <p:sp>
          <p:nvSpPr>
            <p:cNvPr id="23" name="Cuadro de texto 22">
              <a:extLst>
                <a:ext uri="{FF2B5EF4-FFF2-40B4-BE49-F238E27FC236}">
                  <a16:creationId xmlns:a16="http://schemas.microsoft.com/office/drawing/2014/main" xmlns="" id="{92C20CDD-0E88-460E-B553-CC0BFE2D7E81}"/>
                </a:ext>
              </a:extLst>
            </p:cNvPr>
            <p:cNvSpPr txBox="1"/>
            <p:nvPr/>
          </p:nvSpPr>
          <p:spPr>
            <a:xfrm>
              <a:off x="3989803" y="4797326"/>
              <a:ext cx="3347516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rtl="0"/>
              <a:r>
                <a:rPr lang="es-ES" sz="2000" b="1" i="1" dirty="0" smtClean="0">
                  <a:latin typeface="Berlin Sans FB Demi" panose="020E0802020502020306" pitchFamily="34" charset="0"/>
                </a:rPr>
                <a:t>OBJETIVO DEL PRODUCTO</a:t>
              </a:r>
              <a:endParaRPr lang="es-ES" sz="2000" b="1" i="1" dirty="0">
                <a:latin typeface="Berlin Sans FB Demi" panose="020E0802020502020306" pitchFamily="34" charset="0"/>
              </a:endParaRPr>
            </a:p>
          </p:txBody>
        </p:sp>
        <p:sp>
          <p:nvSpPr>
            <p:cNvPr id="22" name="Cuadro de texto 21">
              <a:extLst>
                <a:ext uri="{FF2B5EF4-FFF2-40B4-BE49-F238E27FC236}">
                  <a16:creationId xmlns:a16="http://schemas.microsoft.com/office/drawing/2014/main" xmlns="" id="{0EDD0AB6-01C4-4545-BA3F-9047F2A0799E}"/>
                </a:ext>
              </a:extLst>
            </p:cNvPr>
            <p:cNvSpPr txBox="1"/>
            <p:nvPr/>
          </p:nvSpPr>
          <p:spPr>
            <a:xfrm>
              <a:off x="3972826" y="5303000"/>
              <a:ext cx="3452770" cy="1354217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rtl="0"/>
              <a:r>
                <a:rPr lang="es-ES" sz="1600" dirty="0" smtClean="0">
                  <a:latin typeface="Berlin Sans FB" panose="020E0602020502020306" pitchFamily="34" charset="0"/>
                </a:rPr>
                <a:t>Administrar de manera eficiente  el sistema de parqueadero del nuevo edificio de la Universidad Javeriana Cali.</a:t>
              </a:r>
              <a:r>
                <a:rPr lang="es-ES" sz="1600" dirty="0"/>
                <a:t/>
              </a:r>
              <a:br>
                <a:rPr lang="es-ES" sz="1600" dirty="0"/>
              </a:br>
              <a:endParaRPr lang="es-ES" dirty="0"/>
            </a:p>
          </p:txBody>
        </p:sp>
      </p:grpSp>
      <p:pic>
        <p:nvPicPr>
          <p:cNvPr id="35" name="Gráfico 34" title="Icono de un puntero">
            <a:extLst>
              <a:ext uri="{FF2B5EF4-FFF2-40B4-BE49-F238E27FC236}">
                <a16:creationId xmlns:a16="http://schemas.microsoft.com/office/drawing/2014/main" xmlns="" id="{FE77A636-0A2F-43A6-A666-027B31BBE48A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7"/>
              </a:ext>
            </a:extLst>
          </a:blip>
          <a:stretch>
            <a:fillRect/>
          </a:stretch>
        </p:blipFill>
        <p:spPr>
          <a:xfrm>
            <a:off x="6018629" y="6049634"/>
            <a:ext cx="199025" cy="199025"/>
          </a:xfrm>
          <a:prstGeom prst="rect">
            <a:avLst/>
          </a:prstGeom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</p:pic>
      <p:sp>
        <p:nvSpPr>
          <p:cNvPr id="7" name="Title 6" hidden="1">
            <a:extLst>
              <a:ext uri="{FF2B5EF4-FFF2-40B4-BE49-F238E27FC236}">
                <a16:creationId xmlns:a16="http://schemas.microsoft.com/office/drawing/2014/main" xmlns="" id="{D2D8260F-F1E9-49CB-AE09-EF768722567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 rtlCol="0"/>
          <a:lstStyle/>
          <a:p>
            <a:pPr rtl="0"/>
            <a:r>
              <a:rPr lang="es"/>
              <a:t>How to Customize this Slide</a:t>
            </a:r>
          </a:p>
        </p:txBody>
      </p:sp>
      <p:sp>
        <p:nvSpPr>
          <p:cNvPr id="2" name="Marcador de número de diapositiva 1">
            <a:extLst>
              <a:ext uri="{FF2B5EF4-FFF2-40B4-BE49-F238E27FC236}">
                <a16:creationId xmlns:a16="http://schemas.microsoft.com/office/drawing/2014/main" xmlns="" id="{88DC1F28-E3FD-416B-8C76-7556A49440F5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4B73C415-D670-4716-A5EC-CC4D52CA2BAC}" type="slidenum">
              <a:rPr lang="es-ES" smtClean="0"/>
              <a:pPr rtl="0"/>
              <a:t>3</a:t>
            </a:fld>
            <a:endParaRPr lang="es-ES"/>
          </a:p>
        </p:txBody>
      </p:sp>
      <p:sp>
        <p:nvSpPr>
          <p:cNvPr id="32" name="Gráfico 18" title="Flecha de instrucciones de la plantilla">
            <a:extLst>
              <a:ext uri="{FF2B5EF4-FFF2-40B4-BE49-F238E27FC236}">
                <a16:creationId xmlns:a16="http://schemas.microsoft.com/office/drawing/2014/main" xmlns="" id="{1C423936-E785-4AA4-AE30-B44E99C3D5C5}"/>
              </a:ext>
            </a:extLst>
          </p:cNvPr>
          <p:cNvSpPr/>
          <p:nvPr/>
        </p:nvSpPr>
        <p:spPr>
          <a:xfrm rot="4208432">
            <a:off x="5754693" y="4766216"/>
            <a:ext cx="659696" cy="821727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sp>
        <p:nvSpPr>
          <p:cNvPr id="42" name="Gráfico 18" title="Flecha de instrucciones de la plantilla">
            <a:extLst>
              <a:ext uri="{FF2B5EF4-FFF2-40B4-BE49-F238E27FC236}">
                <a16:creationId xmlns:a16="http://schemas.microsoft.com/office/drawing/2014/main" xmlns="" id="{1C423936-E785-4AA4-AE30-B44E99C3D5C5}"/>
              </a:ext>
            </a:extLst>
          </p:cNvPr>
          <p:cNvSpPr/>
          <p:nvPr/>
        </p:nvSpPr>
        <p:spPr>
          <a:xfrm rot="15819861" flipH="1" flipV="1">
            <a:off x="6645837" y="1381193"/>
            <a:ext cx="563013" cy="746276"/>
          </a:xfrm>
          <a:custGeom>
            <a:avLst/>
            <a:gdLst>
              <a:gd name="connsiteX0" fmla="*/ 27380 w 542925"/>
              <a:gd name="connsiteY0" fmla="*/ 669232 h 676275"/>
              <a:gd name="connsiteX1" fmla="*/ 138823 w 542925"/>
              <a:gd name="connsiteY1" fmla="*/ 376814 h 676275"/>
              <a:gd name="connsiteX2" fmla="*/ 352183 w 542925"/>
              <a:gd name="connsiteY2" fmla="*/ 147262 h 676275"/>
              <a:gd name="connsiteX3" fmla="*/ 485533 w 542925"/>
              <a:gd name="connsiteY3" fmla="*/ 68204 h 676275"/>
              <a:gd name="connsiteX4" fmla="*/ 469340 w 542925"/>
              <a:gd name="connsiteY4" fmla="*/ 96779 h 676275"/>
              <a:gd name="connsiteX5" fmla="*/ 416953 w 542925"/>
              <a:gd name="connsiteY5" fmla="*/ 192029 h 676275"/>
              <a:gd name="connsiteX6" fmla="*/ 433145 w 542925"/>
              <a:gd name="connsiteY6" fmla="*/ 216794 h 676275"/>
              <a:gd name="connsiteX7" fmla="*/ 484580 w 542925"/>
              <a:gd name="connsiteY7" fmla="*/ 124402 h 676275"/>
              <a:gd name="connsiteX8" fmla="*/ 509345 w 542925"/>
              <a:gd name="connsiteY8" fmla="*/ 78682 h 676275"/>
              <a:gd name="connsiteX9" fmla="*/ 536015 w 542925"/>
              <a:gd name="connsiteY9" fmla="*/ 37724 h 676275"/>
              <a:gd name="connsiteX10" fmla="*/ 524585 w 542925"/>
              <a:gd name="connsiteY10" fmla="*/ 7244 h 676275"/>
              <a:gd name="connsiteX11" fmla="*/ 297890 w 542925"/>
              <a:gd name="connsiteY11" fmla="*/ 39629 h 676275"/>
              <a:gd name="connsiteX12" fmla="*/ 307415 w 542925"/>
              <a:gd name="connsiteY12" fmla="*/ 71062 h 676275"/>
              <a:gd name="connsiteX13" fmla="*/ 436003 w 542925"/>
              <a:gd name="connsiteY13" fmla="*/ 54869 h 676275"/>
              <a:gd name="connsiteX14" fmla="*/ 233120 w 542925"/>
              <a:gd name="connsiteY14" fmla="*/ 208222 h 676275"/>
              <a:gd name="connsiteX15" fmla="*/ 57860 w 542925"/>
              <a:gd name="connsiteY15" fmla="*/ 473969 h 676275"/>
              <a:gd name="connsiteX16" fmla="*/ 7378 w 542925"/>
              <a:gd name="connsiteY16" fmla="*/ 648277 h 676275"/>
              <a:gd name="connsiteX17" fmla="*/ 14045 w 542925"/>
              <a:gd name="connsiteY17" fmla="*/ 670184 h 676275"/>
              <a:gd name="connsiteX18" fmla="*/ 27380 w 542925"/>
              <a:gd name="connsiteY18" fmla="*/ 669232 h 676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542925" h="676275">
                <a:moveTo>
                  <a:pt x="27380" y="669232"/>
                </a:moveTo>
                <a:cubicBezTo>
                  <a:pt x="44525" y="565409"/>
                  <a:pt x="83578" y="465397"/>
                  <a:pt x="138823" y="376814"/>
                </a:cubicBezTo>
                <a:cubicBezTo>
                  <a:pt x="195020" y="288232"/>
                  <a:pt x="267410" y="209174"/>
                  <a:pt x="352183" y="147262"/>
                </a:cubicBezTo>
                <a:cubicBezTo>
                  <a:pt x="394093" y="116782"/>
                  <a:pt x="438860" y="90112"/>
                  <a:pt x="485533" y="68204"/>
                </a:cubicBezTo>
                <a:cubicBezTo>
                  <a:pt x="479818" y="77729"/>
                  <a:pt x="475055" y="87254"/>
                  <a:pt x="469340" y="96779"/>
                </a:cubicBezTo>
                <a:cubicBezTo>
                  <a:pt x="452195" y="128212"/>
                  <a:pt x="434098" y="160597"/>
                  <a:pt x="416953" y="192029"/>
                </a:cubicBezTo>
                <a:cubicBezTo>
                  <a:pt x="412190" y="201554"/>
                  <a:pt x="425525" y="230129"/>
                  <a:pt x="433145" y="216794"/>
                </a:cubicBezTo>
                <a:cubicBezTo>
                  <a:pt x="450290" y="186314"/>
                  <a:pt x="467435" y="154882"/>
                  <a:pt x="484580" y="124402"/>
                </a:cubicBezTo>
                <a:cubicBezTo>
                  <a:pt x="493153" y="109162"/>
                  <a:pt x="501725" y="93922"/>
                  <a:pt x="509345" y="78682"/>
                </a:cubicBezTo>
                <a:cubicBezTo>
                  <a:pt x="516965" y="64394"/>
                  <a:pt x="523633" y="48202"/>
                  <a:pt x="536015" y="37724"/>
                </a:cubicBezTo>
                <a:cubicBezTo>
                  <a:pt x="543635" y="31057"/>
                  <a:pt x="535063" y="5339"/>
                  <a:pt x="524585" y="7244"/>
                </a:cubicBezTo>
                <a:cubicBezTo>
                  <a:pt x="449338" y="21532"/>
                  <a:pt x="374090" y="32009"/>
                  <a:pt x="297890" y="39629"/>
                </a:cubicBezTo>
                <a:cubicBezTo>
                  <a:pt x="287413" y="40582"/>
                  <a:pt x="295033" y="72967"/>
                  <a:pt x="307415" y="71062"/>
                </a:cubicBezTo>
                <a:cubicBezTo>
                  <a:pt x="350278" y="66299"/>
                  <a:pt x="393140" y="61537"/>
                  <a:pt x="436003" y="54869"/>
                </a:cubicBezTo>
                <a:cubicBezTo>
                  <a:pt x="360755" y="94874"/>
                  <a:pt x="292175" y="147262"/>
                  <a:pt x="233120" y="208222"/>
                </a:cubicBezTo>
                <a:cubicBezTo>
                  <a:pt x="158825" y="284422"/>
                  <a:pt x="98818" y="375862"/>
                  <a:pt x="57860" y="473969"/>
                </a:cubicBezTo>
                <a:cubicBezTo>
                  <a:pt x="35000" y="530167"/>
                  <a:pt x="17855" y="588269"/>
                  <a:pt x="7378" y="648277"/>
                </a:cubicBezTo>
                <a:cubicBezTo>
                  <a:pt x="6425" y="655897"/>
                  <a:pt x="8330" y="665422"/>
                  <a:pt x="14045" y="670184"/>
                </a:cubicBezTo>
                <a:cubicBezTo>
                  <a:pt x="20713" y="676852"/>
                  <a:pt x="25475" y="675899"/>
                  <a:pt x="27380" y="669232"/>
                </a:cubicBezTo>
                <a:close/>
              </a:path>
            </a:pathLst>
          </a:custGeom>
          <a:solidFill>
            <a:schemeClr val="accent2"/>
          </a:solidFill>
          <a:ln w="9525" cap="flat">
            <a:noFill/>
            <a:prstDash val="solid"/>
            <a:miter/>
          </a:ln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rtlCol="0" anchor="ctr"/>
          <a:lstStyle/>
          <a:p>
            <a:pPr rtl="0"/>
            <a:endParaRPr lang="es-ES"/>
          </a:p>
        </p:txBody>
      </p:sp>
      <p:pic>
        <p:nvPicPr>
          <p:cNvPr id="18" name="Imagen 17"/>
          <p:cNvPicPr>
            <a:picLocks noChangeAspect="1"/>
          </p:cNvPicPr>
          <p:nvPr/>
        </p:nvPicPr>
        <p:blipFill rotWithShape="1">
          <a:blip r:embed="rId8"/>
          <a:srcRect l="7911" t="5348" r="4906"/>
          <a:stretch/>
        </p:blipFill>
        <p:spPr>
          <a:xfrm>
            <a:off x="8690496" y="1348083"/>
            <a:ext cx="3400539" cy="3025091"/>
          </a:xfrm>
          <a:prstGeom prst="rect">
            <a:avLst/>
          </a:prstGeom>
        </p:spPr>
      </p:pic>
      <p:grpSp>
        <p:nvGrpSpPr>
          <p:cNvPr id="25" name="Grupo 24"/>
          <p:cNvGrpSpPr/>
          <p:nvPr/>
        </p:nvGrpSpPr>
        <p:grpSpPr>
          <a:xfrm>
            <a:off x="6675905" y="4806498"/>
            <a:ext cx="2561218" cy="1569097"/>
            <a:chOff x="7215503" y="4872056"/>
            <a:chExt cx="2561218" cy="1569097"/>
          </a:xfrm>
        </p:grpSpPr>
        <p:pic>
          <p:nvPicPr>
            <p:cNvPr id="19" name="Imagen 18"/>
            <p:cNvPicPr>
              <a:picLocks noChangeAspect="1"/>
            </p:cNvPicPr>
            <p:nvPr/>
          </p:nvPicPr>
          <p:blipFill>
            <a:blip r:embed="rId9">
              <a:extLst>
                <a:ext uri="{BEBA8EAE-BF5A-486C-A8C5-ECC9F3942E4B}">
                  <a14:imgProps xmlns:a14="http://schemas.microsoft.com/office/drawing/2010/main">
                    <a14:imgLayer r:embed="rId10">
                      <a14:imgEffect>
                        <a14:backgroundRemoval t="0" b="99776" l="3709" r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215503" y="4872056"/>
              <a:ext cx="2561218" cy="1569097"/>
            </a:xfrm>
            <a:prstGeom prst="rect">
              <a:avLst/>
            </a:prstGeom>
          </p:spPr>
        </p:pic>
        <p:pic>
          <p:nvPicPr>
            <p:cNvPr id="14" name="Imagen 13"/>
            <p:cNvPicPr>
              <a:picLocks noChangeAspect="1"/>
            </p:cNvPicPr>
            <p:nvPr/>
          </p:nvPicPr>
          <p:blipFill>
            <a:blip r:embed="rId11">
              <a:extLst>
                <a:ext uri="{BEBA8EAE-BF5A-486C-A8C5-ECC9F3942E4B}">
                  <a14:imgProps xmlns:a14="http://schemas.microsoft.com/office/drawing/2010/main">
                    <a14:imgLayer r:embed="rId12">
                      <a14:imgEffect>
                        <a14:sharpenSoften amount="25000"/>
                      </a14:imgEffect>
                      <a14:imgEffect>
                        <a14:colorTemperature colorTemp="7200"/>
                      </a14:imgEffect>
                      <a14:imgEffect>
                        <a14:brightnessContrast contrast="2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7580873" y="5003889"/>
              <a:ext cx="1880309" cy="940155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742591817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Marcador de contenido 28">
            <a:extLst>
              <a:ext uri="{FF2B5EF4-FFF2-40B4-BE49-F238E27FC236}">
                <a16:creationId xmlns:a16="http://schemas.microsoft.com/office/drawing/2014/main" xmlns="" id="{07FF37F8-D747-444C-8664-2DF836965C77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1079814" y="2238767"/>
            <a:ext cx="5800770" cy="4038476"/>
          </a:xfrm>
        </p:spPr>
        <p:txBody>
          <a:bodyPr rtlCol="0"/>
          <a:lstStyle/>
          <a:p>
            <a:pPr marL="0" indent="0">
              <a:buNone/>
            </a:pPr>
            <a:r>
              <a:rPr lang="es-ES" sz="2100" dirty="0" smtClean="0">
                <a:latin typeface="Bell MT" panose="02020503060305020303" pitchFamily="18" charset="0"/>
              </a:rPr>
              <a:t>Los conceptos aplicados para la ejecución de este software son:</a:t>
            </a:r>
          </a:p>
          <a:p>
            <a:pPr marL="0" indent="0">
              <a:buNone/>
            </a:pPr>
            <a:endParaRPr lang="es-ES" sz="2100" dirty="0">
              <a:latin typeface="Bell MT" panose="0202050306030502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 smtClean="0">
                <a:latin typeface="Bell MT" panose="02020503060305020303" pitchFamily="18" charset="0"/>
              </a:rPr>
              <a:t>Ciclos </a:t>
            </a:r>
            <a:r>
              <a:rPr lang="es-ES" sz="2100" dirty="0">
                <a:latin typeface="Bell MT" panose="02020503060305020303" pitchFamily="18" charset="0"/>
              </a:rPr>
              <a:t>– Ciclos </a:t>
            </a:r>
            <a:r>
              <a:rPr lang="es-ES" sz="2100" dirty="0" smtClean="0">
                <a:latin typeface="Bell MT" panose="02020503060305020303" pitchFamily="18" charset="0"/>
              </a:rPr>
              <a:t>anidados</a:t>
            </a:r>
            <a:endParaRPr lang="es-ES" sz="2100" dirty="0">
              <a:latin typeface="Bell MT" panose="02020503060305020303" pitchFamily="18" charset="0"/>
            </a:endParaRP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>
                <a:latin typeface="Bell MT" panose="02020503060305020303" pitchFamily="18" charset="0"/>
              </a:rPr>
              <a:t>Condicionales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 smtClean="0">
                <a:latin typeface="Bell MT" panose="02020503060305020303" pitchFamily="18" charset="0"/>
              </a:rPr>
              <a:t>Funciones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 smtClean="0">
                <a:latin typeface="Bell MT" panose="02020503060305020303" pitchFamily="18" charset="0"/>
              </a:rPr>
              <a:t>Estructura de datos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 smtClean="0">
                <a:latin typeface="Bell MT" panose="02020503060305020303" pitchFamily="18" charset="0"/>
              </a:rPr>
              <a:t>Variables Locales y globales</a:t>
            </a:r>
          </a:p>
          <a:p>
            <a:pPr>
              <a:buFont typeface="Wingdings" panose="05000000000000000000" pitchFamily="2" charset="2"/>
              <a:buChar char="ü"/>
            </a:pPr>
            <a:r>
              <a:rPr lang="es-ES" sz="2100" dirty="0" smtClean="0">
                <a:latin typeface="Bell MT" panose="02020503060305020303" pitchFamily="18" charset="0"/>
              </a:rPr>
              <a:t>Manejo de archivos</a:t>
            </a:r>
            <a:endParaRPr lang="es-ES" sz="2100" dirty="0">
              <a:latin typeface="Bell MT" panose="02020503060305020303" pitchFamily="18" charset="0"/>
            </a:endParaRPr>
          </a:p>
          <a:p>
            <a:pPr marL="0" indent="0" rtl="0">
              <a:buNone/>
            </a:pPr>
            <a:endParaRPr lang="es-ES" dirty="0"/>
          </a:p>
        </p:txBody>
      </p:sp>
      <p:pic>
        <p:nvPicPr>
          <p:cNvPr id="14" name="Marcador de posición de imagen 13" descr="Marcador de posición de imagen izquierda">
            <a:extLst>
              <a:ext uri="{FF2B5EF4-FFF2-40B4-BE49-F238E27FC236}">
                <a16:creationId xmlns:a16="http://schemas.microsoft.com/office/drawing/2014/main" xmlns="" id="{FEA01CFE-4F0B-CC44-BFE2-2E561B199D1D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6877485" y="2578976"/>
            <a:ext cx="2405261" cy="2125239"/>
          </a:xfrm>
        </p:spPr>
      </p:pic>
      <p:pic>
        <p:nvPicPr>
          <p:cNvPr id="19" name="Marcador de posición de imagen 18" descr="Marcador de posición de la imagen inferior">
            <a:extLst>
              <a:ext uri="{FF2B5EF4-FFF2-40B4-BE49-F238E27FC236}">
                <a16:creationId xmlns:a16="http://schemas.microsoft.com/office/drawing/2014/main" xmlns="" id="{0E34C8FB-E520-F145-92A4-42863771C42F}"/>
              </a:ext>
            </a:extLst>
          </p:cNvPr>
          <p:cNvPicPr>
            <a:picLocks noGrp="1" noChangeAspect="1"/>
          </p:cNvPicPr>
          <p:nvPr>
            <p:ph type="pic" sz="quarter" idx="35"/>
          </p:nvPr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2419" y="3879310"/>
            <a:ext cx="2405261" cy="2125239"/>
          </a:xfrm>
        </p:spPr>
      </p:pic>
      <p:pic>
        <p:nvPicPr>
          <p:cNvPr id="17" name="Marcador de posición de imagen 16" descr="Marcador de posición de la imagen superior">
            <a:extLst>
              <a:ext uri="{FF2B5EF4-FFF2-40B4-BE49-F238E27FC236}">
                <a16:creationId xmlns:a16="http://schemas.microsoft.com/office/drawing/2014/main" xmlns="" id="{893F9275-F9D8-C846-B8BE-3571B6BA9792}"/>
              </a:ext>
            </a:extLst>
          </p:cNvPr>
          <p:cNvPicPr>
            <a:picLocks noGrp="1" noChangeAspect="1"/>
          </p:cNvPicPr>
          <p:nvPr>
            <p:ph type="pic" sz="quarter" idx="34"/>
          </p:nvPr>
        </p:nvPicPr>
        <p:blipFill>
          <a:blip r:embed="rId5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8812419" y="1346252"/>
            <a:ext cx="2405261" cy="2125239"/>
          </a:xfrm>
        </p:spPr>
      </p:pic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4</a:t>
            </a:fld>
            <a:endParaRPr lang="es-ES"/>
          </a:p>
        </p:txBody>
      </p:sp>
      <p:sp>
        <p:nvSpPr>
          <p:cNvPr id="10" name="Cuadro de texto 22">
            <a:extLst>
              <a:ext uri="{FF2B5EF4-FFF2-40B4-BE49-F238E27FC236}">
                <a16:creationId xmlns:a16="http://schemas.microsoft.com/office/drawing/2014/main" xmlns="" id="{92C20CDD-0E88-460E-B553-CC0BFE2D7E81}"/>
              </a:ext>
            </a:extLst>
          </p:cNvPr>
          <p:cNvSpPr txBox="1"/>
          <p:nvPr/>
        </p:nvSpPr>
        <p:spPr>
          <a:xfrm>
            <a:off x="1442032" y="1313783"/>
            <a:ext cx="5076334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rtl="0"/>
            <a:r>
              <a:rPr lang="es-ES" sz="3200" dirty="0" smtClean="0">
                <a:solidFill>
                  <a:schemeClr val="tx1">
                    <a:lumMod val="75000"/>
                    <a:lumOff val="25000"/>
                  </a:schemeClr>
                </a:solidFill>
                <a:latin typeface="Berlin Sans FB" panose="020E0602020502020306" pitchFamily="34" charset="0"/>
              </a:rPr>
              <a:t>CONCEPTOS APLICADOS</a:t>
            </a:r>
            <a:endParaRPr lang="es-ES" sz="3200" dirty="0">
              <a:solidFill>
                <a:schemeClr val="tx1">
                  <a:lumMod val="75000"/>
                  <a:lumOff val="25000"/>
                </a:schemeClr>
              </a:solidFill>
              <a:latin typeface="Berlin Sans FB" panose="020E0602020502020306" pitchFamily="34" charset="0"/>
            </a:endParaRPr>
          </a:p>
        </p:txBody>
      </p:sp>
      <p:pic>
        <p:nvPicPr>
          <p:cNvPr id="13" name="Imagen 12"/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harpenSoften amount="25000"/>
                    </a14:imgEffect>
                  </a14:imgLayer>
                </a14:imgProps>
              </a:ext>
            </a:extLst>
          </a:blip>
          <a:srcRect t="10492" b="15259"/>
          <a:stretch/>
        </p:blipFill>
        <p:spPr>
          <a:xfrm>
            <a:off x="391134" y="280954"/>
            <a:ext cx="2024882" cy="6334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85455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ítulo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73484" y="665390"/>
            <a:ext cx="5472000" cy="1141967"/>
          </a:xfrm>
        </p:spPr>
        <p:txBody>
          <a:bodyPr rtlCol="0"/>
          <a:lstStyle/>
          <a:p>
            <a:pPr rtl="0"/>
            <a:r>
              <a:rPr lang="es-ES" sz="3200" dirty="0" smtClean="0">
                <a:latin typeface="Berlin Sans FB" panose="020E0602020502020306" pitchFamily="34" charset="0"/>
              </a:rPr>
              <a:t>PRINCIPALES DIFICULTADES</a:t>
            </a:r>
            <a:endParaRPr lang="es-ES" sz="3200" dirty="0">
              <a:latin typeface="Berlin Sans FB" panose="020E0602020502020306" pitchFamily="34" charset="0"/>
            </a:endParaRPr>
          </a:p>
        </p:txBody>
      </p:sp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771957" y="1807357"/>
            <a:ext cx="5472000" cy="802536"/>
          </a:xfrm>
        </p:spPr>
        <p:txBody>
          <a:bodyPr rtlCol="0"/>
          <a:lstStyle/>
          <a:p>
            <a:pPr algn="just" rtl="0"/>
            <a:r>
              <a:rPr lang="es-ES" sz="1600" dirty="0" smtClean="0">
                <a:latin typeface="Bell MT" panose="02020503060305020303" pitchFamily="18" charset="0"/>
              </a:rPr>
              <a:t>A la hora de desarrollar el software, se presentaron ciertas dificultades que pusieron a prueba los conocimientos adquiridos a lo largo del curso. Estas son:</a:t>
            </a:r>
            <a:endParaRPr lang="es-ES" sz="1600" dirty="0">
              <a:latin typeface="Bell MT" panose="02020503060305020303" pitchFamily="18" charset="0"/>
            </a:endParaRPr>
          </a:p>
        </p:txBody>
      </p:sp>
      <p:pic>
        <p:nvPicPr>
          <p:cNvPr id="9" name="Marcador de posición de imagen 8" descr="Marcador de posición de imagen">
            <a:extLst>
              <a:ext uri="{FF2B5EF4-FFF2-40B4-BE49-F238E27FC236}">
                <a16:creationId xmlns:a16="http://schemas.microsoft.com/office/drawing/2014/main" xmlns="" id="{52FD3342-E198-5348-9EE9-579E8FFF9DDC}"/>
              </a:ext>
            </a:extLst>
          </p:cNvPr>
          <p:cNvPicPr>
            <a:picLocks noGrp="1" noChangeAspect="1"/>
          </p:cNvPicPr>
          <p:nvPr>
            <p:ph type="pic" sz="quarter" idx="14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239446" y="1807357"/>
            <a:ext cx="4287783" cy="3788595"/>
          </a:xfrm>
        </p:spPr>
      </p:pic>
      <p:sp>
        <p:nvSpPr>
          <p:cNvPr id="15" name="Forma libre 5" descr="Énfasis de imagen sin relleno">
            <a:extLst>
              <a:ext uri="{FF2B5EF4-FFF2-40B4-BE49-F238E27FC236}">
                <a16:creationId xmlns:a16="http://schemas.microsoft.com/office/drawing/2014/main" xmlns="" id="{764DA446-807B-4C83-BB5A-59E3FABC93F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825834" y="1367326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tx1">
                <a:lumMod val="65000"/>
                <a:lumOff val="3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16" name="Forma libre 5" descr="Énfasis de imagen sólido">
            <a:extLst>
              <a:ext uri="{FF2B5EF4-FFF2-40B4-BE49-F238E27FC236}">
                <a16:creationId xmlns:a16="http://schemas.microsoft.com/office/drawing/2014/main" xmlns="" id="{F28CDBF8-0191-43F9-98FE-B98B0881397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59030" y="2460298"/>
            <a:ext cx="1103873" cy="968702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1C554D9F-1895-486E-BFBA-905BB2D29E08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5</a:t>
            </a:fld>
            <a:endParaRPr lang="es-ES"/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3668" b="89746" l="4538" r="99385"/>
                    </a14:imgEffect>
                  </a14:imgLayer>
                </a14:imgProps>
              </a:ext>
            </a:extLst>
          </a:blip>
          <a:srcRect l="2247" t="9221" r="14677" b="15149"/>
          <a:stretch/>
        </p:blipFill>
        <p:spPr>
          <a:xfrm>
            <a:off x="183170" y="2980832"/>
            <a:ext cx="3223260" cy="3015539"/>
          </a:xfrm>
          <a:prstGeom prst="rect">
            <a:avLst/>
          </a:prstGeom>
        </p:spPr>
      </p:pic>
      <p:sp>
        <p:nvSpPr>
          <p:cNvPr id="10" name="Marcador de texto 2">
            <a:extLst>
              <a:ext uri="{FF2B5EF4-FFF2-40B4-BE49-F238E27FC236}">
                <a16:creationId xmlns:a16="http://schemas.microsoft.com/office/drawing/2014/main" xmlns="" id="{611DC577-0A95-47D0-95D9-5F8DA763D46B}"/>
              </a:ext>
            </a:extLst>
          </p:cNvPr>
          <p:cNvSpPr txBox="1">
            <a:spLocks/>
          </p:cNvSpPr>
          <p:nvPr/>
        </p:nvSpPr>
        <p:spPr>
          <a:xfrm>
            <a:off x="3609484" y="3023625"/>
            <a:ext cx="3048085" cy="3453712"/>
          </a:xfrm>
          <a:prstGeom prst="rect">
            <a:avLst/>
          </a:prstGeom>
        </p:spPr>
        <p:txBody>
          <a:bodyPr vert="horz" lIns="0" tIns="0" rIns="0" bIns="0" rtlCol="0">
            <a:noAutofit/>
          </a:bodyPr>
          <a:lstStyle>
            <a:lvl1pPr marL="0" indent="0" algn="l" defTabSz="914400" rtl="0" eaLnBrk="1" latinLnBrk="0" hangingPunct="1">
              <a:lnSpc>
                <a:spcPct val="90000"/>
              </a:lnSpc>
              <a:spcBef>
                <a:spcPts val="1000"/>
              </a:spcBef>
              <a:buFont typeface="Arial" panose="020B0604020202020204" pitchFamily="34" charset="0"/>
              <a:buNone/>
              <a:defRPr sz="18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1pPr>
            <a:lvl2pPr marL="266700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6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2pPr>
            <a:lvl3pPr marL="5429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3pPr>
            <a:lvl4pPr marL="8096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4pPr>
            <a:lvl5pPr marL="1076325" indent="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None/>
              <a:defRPr sz="1400" kern="1200">
                <a:solidFill>
                  <a:schemeClr val="tx1">
                    <a:lumMod val="75000"/>
                    <a:lumOff val="25000"/>
                  </a:schemeClr>
                </a:solidFill>
                <a:latin typeface="+mn-lt"/>
                <a:ea typeface="+mn-ea"/>
                <a:cs typeface="+mn-cs"/>
              </a:defRPr>
            </a:lvl5pPr>
            <a:lvl6pPr marL="25146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8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90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6200" indent="-228600" algn="l" defTabSz="914400" rtl="0" eaLnBrk="1" latinLnBrk="0" hangingPunct="1">
              <a:lnSpc>
                <a:spcPct val="90000"/>
              </a:lnSpc>
              <a:spcBef>
                <a:spcPts val="500"/>
              </a:spcBef>
              <a:buFont typeface="Arial" panose="020B0604020202020204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 smtClean="0">
                <a:latin typeface="Bell MT" panose="02020503060305020303" pitchFamily="18" charset="0"/>
              </a:rPr>
              <a:t>Actualizar el archivo usuarios.json cada vez que una persona se registra al sistema.  </a:t>
            </a:r>
          </a:p>
          <a:p>
            <a:pPr marL="285750" indent="-285750" algn="just">
              <a:buFont typeface="Wingdings" panose="05000000000000000000" pitchFamily="2" charset="2"/>
              <a:buChar char="ü"/>
            </a:pPr>
            <a:endParaRPr lang="es-ES" sz="1600" dirty="0" smtClean="0">
              <a:latin typeface="Bell MT" panose="02020503060305020303" pitchFamily="18" charset="0"/>
            </a:endParaRPr>
          </a:p>
          <a:p>
            <a:pPr marL="285750" indent="-285750" algn="just">
              <a:buFont typeface="Wingdings" panose="05000000000000000000" pitchFamily="2" charset="2"/>
              <a:buChar char="ü"/>
            </a:pPr>
            <a:r>
              <a:rPr lang="es-ES" sz="1600" dirty="0" smtClean="0">
                <a:latin typeface="Bell MT" panose="02020503060305020303" pitchFamily="18" charset="0"/>
              </a:rPr>
              <a:t>Cuando el usuario sale del sistema, el diccionario que almacenada la matriz de disponibilidad de cupos se  actualiza al ingresar nuevamente al sistema.</a:t>
            </a:r>
            <a:endParaRPr lang="es-ES" sz="1600" dirty="0">
              <a:latin typeface="Bell MT" panose="02020503060305020303" pitchFamily="18" charset="0"/>
            </a:endParaRPr>
          </a:p>
          <a:p>
            <a:endParaRPr lang="es-ES" dirty="0">
              <a:latin typeface="Bell MT" panose="02020503060305020303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9746698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Marcador de texto 2">
            <a:extLst>
              <a:ext uri="{FF2B5EF4-FFF2-40B4-BE49-F238E27FC236}">
                <a16:creationId xmlns:a16="http://schemas.microsoft.com/office/drawing/2014/main" xmlns="" id="{97C06D93-65F2-4552-88CF-83318CBE2CFC}"/>
              </a:ext>
            </a:extLst>
          </p:cNvPr>
          <p:cNvSpPr>
            <a:spLocks noGrp="1"/>
          </p:cNvSpPr>
          <p:nvPr>
            <p:ph type="body" sz="quarter" idx="32"/>
          </p:nvPr>
        </p:nvSpPr>
        <p:spPr>
          <a:xfrm>
            <a:off x="569665" y="1794147"/>
            <a:ext cx="6465704" cy="4206873"/>
          </a:xfrm>
        </p:spPr>
        <p:txBody>
          <a:bodyPr rtlCol="0"/>
          <a:lstStyle/>
          <a:p>
            <a:pPr algn="just" rtl="0"/>
            <a:r>
              <a:rPr lang="es-ES" dirty="0" smtClean="0">
                <a:latin typeface="Bell MT" panose="02020503060305020303" pitchFamily="18" charset="0"/>
              </a:rPr>
              <a:t>Gracias a la elaboración del proyecto utilizando el lenguaje de programación Python:</a:t>
            </a:r>
          </a:p>
          <a:p>
            <a:pPr algn="just" rtl="0"/>
            <a:endParaRPr lang="es-ES" dirty="0">
              <a:latin typeface="Bell MT" panose="02020503060305020303" pitchFamily="18" charset="0"/>
            </a:endParaRPr>
          </a:p>
          <a:p>
            <a:pPr marL="285750" indent="-285750" algn="just" rtl="0">
              <a:buFont typeface="Wingdings" panose="05000000000000000000" pitchFamily="2" charset="2"/>
              <a:buChar char="ü"/>
            </a:pPr>
            <a:r>
              <a:rPr lang="es-ES" dirty="0" smtClean="0">
                <a:latin typeface="Bell MT" panose="02020503060305020303" pitchFamily="18" charset="0"/>
              </a:rPr>
              <a:t>Permitió que todas aquellos elementos, procesos, métodos, etc., aprendidos en el curso de Introducción a la Programación puedan ser utilizados en cualquier momento que se requiere alcanzar un propósito especifico.</a:t>
            </a:r>
          </a:p>
          <a:p>
            <a:pPr marL="285750" indent="-285750" algn="just" rtl="0">
              <a:buFont typeface="Wingdings" panose="05000000000000000000" pitchFamily="2" charset="2"/>
              <a:buChar char="ü"/>
            </a:pPr>
            <a:endParaRPr lang="es-ES" dirty="0">
              <a:latin typeface="Bell MT" panose="02020503060305020303" pitchFamily="18" charset="0"/>
            </a:endParaRPr>
          </a:p>
          <a:p>
            <a:pPr marL="285750" indent="-285750" algn="just" rtl="0">
              <a:buFont typeface="Wingdings" panose="05000000000000000000" pitchFamily="2" charset="2"/>
              <a:buChar char="ü"/>
            </a:pPr>
            <a:r>
              <a:rPr lang="es-ES" dirty="0" smtClean="0">
                <a:latin typeface="Bell MT" panose="02020503060305020303" pitchFamily="18" charset="0"/>
              </a:rPr>
              <a:t>Dar prioridad a lo que se pide y no buscar aquellas cosas que no se requieren.</a:t>
            </a:r>
          </a:p>
          <a:p>
            <a:pPr marL="285750" indent="-285750" algn="just" rtl="0">
              <a:buFont typeface="Wingdings" panose="05000000000000000000" pitchFamily="2" charset="2"/>
              <a:buChar char="ü"/>
            </a:pPr>
            <a:endParaRPr lang="es-ES" dirty="0">
              <a:latin typeface="Bell MT" panose="02020503060305020303" pitchFamily="18" charset="0"/>
            </a:endParaRPr>
          </a:p>
          <a:p>
            <a:pPr marL="285750" indent="-285750" algn="just" rtl="0">
              <a:buFont typeface="Wingdings" panose="05000000000000000000" pitchFamily="2" charset="2"/>
              <a:buChar char="ü"/>
            </a:pPr>
            <a:r>
              <a:rPr lang="es-ES" dirty="0" smtClean="0">
                <a:latin typeface="Bell MT" panose="02020503060305020303" pitchFamily="18" charset="0"/>
              </a:rPr>
              <a:t>Aprender a ser analítico e ingenioso.</a:t>
            </a:r>
          </a:p>
        </p:txBody>
      </p:sp>
      <p:pic>
        <p:nvPicPr>
          <p:cNvPr id="8" name="Marcador de posición de imagen 7" descr="Imagen de la diapositiva">
            <a:extLst>
              <a:ext uri="{FF2B5EF4-FFF2-40B4-BE49-F238E27FC236}">
                <a16:creationId xmlns:a16="http://schemas.microsoft.com/office/drawing/2014/main" xmlns="" id="{C6CDA85C-88C0-6444-B1E8-D661956A20E8}"/>
              </a:ext>
            </a:extLst>
          </p:cNvPr>
          <p:cNvPicPr>
            <a:picLocks noGrp="1" noChangeAspect="1"/>
          </p:cNvPicPr>
          <p:nvPr>
            <p:ph type="pic" sz="quarter" idx="36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>
          <a:xfrm>
            <a:off x="7764068" y="1689645"/>
            <a:ext cx="3527492" cy="3686337"/>
          </a:xfrm>
        </p:spPr>
      </p:pic>
      <p:sp>
        <p:nvSpPr>
          <p:cNvPr id="66" name="Forma libre 5" descr="Bloque de énfasis sin relleno">
            <a:extLst>
              <a:ext uri="{FF2B5EF4-FFF2-40B4-BE49-F238E27FC236}">
                <a16:creationId xmlns:a16="http://schemas.microsoft.com/office/drawing/2014/main" xmlns="" id="{3EEE5409-3F6C-485D-B4C2-5247917F1018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7406231" y="722949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7" name="Forma libre 5" descr="Bloque de énfasis sólido">
            <a:extLst>
              <a:ext uri="{FF2B5EF4-FFF2-40B4-BE49-F238E27FC236}">
                <a16:creationId xmlns:a16="http://schemas.microsoft.com/office/drawing/2014/main" xmlns="" id="{0D74D4D5-6A4C-4248-8A92-B8CA1C918EB6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10739623" y="4769365"/>
            <a:ext cx="1103873" cy="95216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rgbClr val="00B0F0"/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6" name="Marcador de número de diapositiva 5">
            <a:extLst>
              <a:ext uri="{FF2B5EF4-FFF2-40B4-BE49-F238E27FC236}">
                <a16:creationId xmlns:a16="http://schemas.microsoft.com/office/drawing/2014/main" xmlns="" id="{46D051DA-5DAD-43A7-A238-51C63BA59FEC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6</a:t>
            </a:fld>
            <a:endParaRPr lang="es-ES"/>
          </a:p>
        </p:txBody>
      </p:sp>
      <p:sp>
        <p:nvSpPr>
          <p:cNvPr id="10" name="Título 1">
            <a:extLst>
              <a:ext uri="{FF2B5EF4-FFF2-40B4-BE49-F238E27FC236}">
                <a16:creationId xmlns:a16="http://schemas.microsoft.com/office/drawing/2014/main" xmlns="" id="{3560F281-4FF6-4617-A809-AC9C15ECF18A}"/>
              </a:ext>
            </a:extLst>
          </p:cNvPr>
          <p:cNvSpPr txBox="1">
            <a:spLocks/>
          </p:cNvSpPr>
          <p:nvPr/>
        </p:nvSpPr>
        <p:spPr>
          <a:xfrm>
            <a:off x="2178892" y="764035"/>
            <a:ext cx="3480551" cy="930102"/>
          </a:xfrm>
          <a:prstGeom prst="rect">
            <a:avLst/>
          </a:prstGeom>
        </p:spPr>
        <p:txBody>
          <a:bodyPr vert="horz" lIns="0" tIns="0" rIns="0" bIns="0" rtlCol="0" anchor="ctr">
            <a:no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2800" kern="1200">
                <a:solidFill>
                  <a:schemeClr val="tx1">
                    <a:lumMod val="75000"/>
                    <a:lumOff val="2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algn="ctr"/>
            <a:r>
              <a:rPr lang="es-ES" sz="3500" dirty="0" smtClean="0">
                <a:latin typeface="Berlin Sans FB" panose="020E0602020502020306" pitchFamily="34" charset="0"/>
              </a:rPr>
              <a:t>APRENDIZAJES</a:t>
            </a:r>
            <a:endParaRPr lang="es-ES" sz="3500" dirty="0">
              <a:latin typeface="Berlin Sans FB" panose="020E0602020502020306" pitchFamily="34" charset="0"/>
            </a:endParaRPr>
          </a:p>
        </p:txBody>
      </p:sp>
      <p:pic>
        <p:nvPicPr>
          <p:cNvPr id="5" name="Imagen 4"/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backgroundRemoval t="9296" b="98310" l="10383" r="91693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4242990" y="4480560"/>
            <a:ext cx="3521078" cy="199677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0701659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Marcador de contenido 4">
            <a:extLst>
              <a:ext uri="{FF2B5EF4-FFF2-40B4-BE49-F238E27FC236}">
                <a16:creationId xmlns:a16="http://schemas.microsoft.com/office/drawing/2014/main" xmlns="" id="{CEEB3BAE-C0B2-447C-B8BE-96C6BD84D658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762463" y="4325771"/>
            <a:ext cx="4999982" cy="1882828"/>
          </a:xfrm>
        </p:spPr>
        <p:txBody>
          <a:bodyPr rtlCol="0"/>
          <a:lstStyle/>
          <a:p>
            <a:pPr algn="just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Bell MT" panose="02020503060305020303" pitchFamily="18" charset="0"/>
              </a:rPr>
              <a:t>La programación es mecanismo muy utilizado por diferentes organizaciones industriales, educativas entre otras para llevar de manera organizada y actualizada todos sus registros y acciones que realizan</a:t>
            </a:r>
            <a:endParaRPr lang="es-ES" sz="2000" dirty="0">
              <a:latin typeface="Bell MT" panose="02020503060305020303" pitchFamily="18" charset="0"/>
            </a:endParaRPr>
          </a:p>
        </p:txBody>
      </p:sp>
      <p:sp>
        <p:nvSpPr>
          <p:cNvPr id="7" name="Marcador de texto 6">
            <a:extLst>
              <a:ext uri="{FF2B5EF4-FFF2-40B4-BE49-F238E27FC236}">
                <a16:creationId xmlns:a16="http://schemas.microsoft.com/office/drawing/2014/main" xmlns="" id="{26A87885-D672-4CF9-A78D-CFE98385B03A}"/>
              </a:ext>
            </a:extLst>
          </p:cNvPr>
          <p:cNvSpPr>
            <a:spLocks noGrp="1"/>
          </p:cNvSpPr>
          <p:nvPr>
            <p:ph type="body" sz="quarter" idx="12"/>
          </p:nvPr>
        </p:nvSpPr>
        <p:spPr>
          <a:xfrm>
            <a:off x="3857020" y="1250145"/>
            <a:ext cx="5079946" cy="2091179"/>
          </a:xfrm>
        </p:spPr>
        <p:txBody>
          <a:bodyPr rtlCol="0"/>
          <a:lstStyle/>
          <a:p>
            <a:pPr algn="just" rtl="0">
              <a:lnSpc>
                <a:spcPct val="100000"/>
              </a:lnSpc>
              <a:buFont typeface="Wingdings" panose="05000000000000000000" pitchFamily="2" charset="2"/>
              <a:buChar char="ü"/>
            </a:pPr>
            <a:r>
              <a:rPr lang="es-ES" sz="2000" dirty="0" smtClean="0">
                <a:latin typeface="Bell MT" panose="02020503060305020303" pitchFamily="18" charset="0"/>
              </a:rPr>
              <a:t>El lenguaje de programación Python es una herramienta esencial en la codificación de estrategias y métodos eficientes para la solución de problemas, la optimización de tiempo y la ejecución de nuevos proyectos</a:t>
            </a:r>
          </a:p>
        </p:txBody>
      </p:sp>
      <p:sp>
        <p:nvSpPr>
          <p:cNvPr id="8" name="Marcador de número de diapositiva 7">
            <a:extLst>
              <a:ext uri="{FF2B5EF4-FFF2-40B4-BE49-F238E27FC236}">
                <a16:creationId xmlns:a16="http://schemas.microsoft.com/office/drawing/2014/main" xmlns="" id="{E6AC9832-FB01-464A-9824-61887B77997E}"/>
              </a:ext>
            </a:extLst>
          </p:cNvPr>
          <p:cNvSpPr>
            <a:spLocks noGrp="1"/>
          </p:cNvSpPr>
          <p:nvPr>
            <p:ph type="sldNum" sz="quarter" idx="33"/>
          </p:nvPr>
        </p:nvSpPr>
        <p:spPr/>
        <p:txBody>
          <a:bodyPr rtlCol="0"/>
          <a:lstStyle/>
          <a:p>
            <a:pPr rtl="0"/>
            <a:fld id="{19B51A1E-902D-48AF-9020-955120F399B6}" type="slidenum">
              <a:rPr lang="es-ES" smtClean="0"/>
              <a:pPr rtl="0"/>
              <a:t>7</a:t>
            </a:fld>
            <a:endParaRPr lang="es-ES"/>
          </a:p>
        </p:txBody>
      </p:sp>
      <p:grpSp>
        <p:nvGrpSpPr>
          <p:cNvPr id="14" name="Grupo 13" descr="Cómo usar esta plantilla">
            <a:extLst>
              <a:ext uri="{FF2B5EF4-FFF2-40B4-BE49-F238E27FC236}">
                <a16:creationId xmlns:a16="http://schemas.microsoft.com/office/drawing/2014/main" xmlns="" id="{AF827C88-045E-4F68-9447-36B04E5AF96E}"/>
              </a:ext>
            </a:extLst>
          </p:cNvPr>
          <p:cNvGrpSpPr/>
          <p:nvPr/>
        </p:nvGrpSpPr>
        <p:grpSpPr>
          <a:xfrm>
            <a:off x="702046" y="507033"/>
            <a:ext cx="3002130" cy="3083313"/>
            <a:chOff x="1341135" y="527364"/>
            <a:chExt cx="3002130" cy="3083313"/>
          </a:xfrm>
        </p:grpSpPr>
        <p:sp>
          <p:nvSpPr>
            <p:cNvPr id="15" name="Elipse 14" title="Gráficos circulares en segundo plano">
              <a:extLst>
                <a:ext uri="{FF2B5EF4-FFF2-40B4-BE49-F238E27FC236}">
                  <a16:creationId xmlns:a16="http://schemas.microsoft.com/office/drawing/2014/main" xmlns="" id="{C51FBE48-2848-4EC5-89D6-C5C86C105FD1}"/>
                </a:ext>
              </a:extLst>
            </p:cNvPr>
            <p:cNvSpPr/>
            <p:nvPr/>
          </p:nvSpPr>
          <p:spPr>
            <a:xfrm>
              <a:off x="1341135" y="814260"/>
              <a:ext cx="2796417" cy="2796417"/>
            </a:xfrm>
            <a:prstGeom prst="ellipse">
              <a:avLst/>
            </a:prstGeom>
            <a:solidFill>
              <a:schemeClr val="tx1">
                <a:lumMod val="75000"/>
                <a:lumOff val="25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>
                <a:lnSpc>
                  <a:spcPts val="3000"/>
                </a:lnSpc>
              </a:pPr>
              <a:endParaRPr lang="es-ES" sz="2000" dirty="0">
                <a:latin typeface="Berlin Sans FB" panose="020E0602020502020306" pitchFamily="34" charset="0"/>
              </a:endParaRPr>
            </a:p>
          </p:txBody>
        </p:sp>
        <p:sp>
          <p:nvSpPr>
            <p:cNvPr id="16" name="Elipse 15" title="Gráficos circulares en segundo plano">
              <a:extLst>
                <a:ext uri="{FF2B5EF4-FFF2-40B4-BE49-F238E27FC236}">
                  <a16:creationId xmlns:a16="http://schemas.microsoft.com/office/drawing/2014/main" xmlns="" id="{DDBE5AE1-0732-46F6-A796-4251201817EE}"/>
                </a:ext>
              </a:extLst>
            </p:cNvPr>
            <p:cNvSpPr/>
            <p:nvPr/>
          </p:nvSpPr>
          <p:spPr>
            <a:xfrm>
              <a:off x="3125525" y="527364"/>
              <a:ext cx="1217740" cy="1217740"/>
            </a:xfrm>
            <a:prstGeom prst="ellipse">
              <a:avLst/>
            </a:prstGeom>
            <a:solidFill>
              <a:schemeClr val="accent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7" name="Elipse 16" title="Gráficos circulares en segundo plano">
              <a:extLst>
                <a:ext uri="{FF2B5EF4-FFF2-40B4-BE49-F238E27FC236}">
                  <a16:creationId xmlns:a16="http://schemas.microsoft.com/office/drawing/2014/main" xmlns="" id="{4571EFCA-4D6B-4975-BCE3-09C7F433B4DA}"/>
                </a:ext>
              </a:extLst>
            </p:cNvPr>
            <p:cNvSpPr/>
            <p:nvPr/>
          </p:nvSpPr>
          <p:spPr>
            <a:xfrm>
              <a:off x="1537865" y="3001655"/>
              <a:ext cx="360000" cy="360000"/>
            </a:xfrm>
            <a:prstGeom prst="ellipse">
              <a:avLst/>
            </a:prstGeom>
            <a:solidFill>
              <a:schemeClr val="accent2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 rtl="0"/>
              <a:endParaRPr lang="es-ES"/>
            </a:p>
          </p:txBody>
        </p:sp>
        <p:sp>
          <p:nvSpPr>
            <p:cNvPr id="18" name="Título 2">
              <a:extLst>
                <a:ext uri="{FF2B5EF4-FFF2-40B4-BE49-F238E27FC236}">
                  <a16:creationId xmlns:a16="http://schemas.microsoft.com/office/drawing/2014/main" xmlns="" id="{E3AEFCE0-0A87-4B19-ABDE-39B6D794A7ED}"/>
                </a:ext>
              </a:extLst>
            </p:cNvPr>
            <p:cNvSpPr txBox="1">
              <a:spLocks/>
            </p:cNvSpPr>
            <p:nvPr/>
          </p:nvSpPr>
          <p:spPr>
            <a:xfrm>
              <a:off x="3133073" y="654208"/>
              <a:ext cx="1188691" cy="1186824"/>
            </a:xfrm>
            <a:prstGeom prst="rect">
              <a:avLst/>
            </a:prstGeom>
          </p:spPr>
          <p:txBody>
            <a:bodyPr vert="horz" lIns="0" tIns="0" rIns="0" bIns="0" rtlCol="0" anchor="t">
              <a:noAutofit/>
            </a:bodyPr>
            <a:lstStyle>
              <a:lvl1pPr algn="l" defTabSz="914400" rtl="0" eaLnBrk="1" latinLnBrk="0" hangingPunct="1">
                <a:lnSpc>
                  <a:spcPct val="90000"/>
                </a:lnSpc>
                <a:spcBef>
                  <a:spcPct val="0"/>
                </a:spcBef>
                <a:buNone/>
                <a:defRPr sz="3200" kern="1200" spc="-150">
                  <a:solidFill>
                    <a:schemeClr val="tx1">
                      <a:lumMod val="75000"/>
                      <a:lumOff val="25000"/>
                    </a:schemeClr>
                  </a:solidFill>
                  <a:latin typeface="+mj-lt"/>
                  <a:ea typeface="+mj-ea"/>
                  <a:cs typeface="+mj-cs"/>
                </a:defRPr>
              </a:lvl1pPr>
            </a:lstStyle>
            <a:p>
              <a:pPr algn="ctr" rtl="0"/>
              <a:r>
                <a:rPr lang="es-ES" sz="7200" b="1">
                  <a:solidFill>
                    <a:schemeClr val="bg1"/>
                  </a:solidFill>
                  <a:latin typeface="Times New Roman" panose="02020603050405020304" pitchFamily="18" charset="0"/>
                  <a:cs typeface="Times New Roman" panose="02020603050405020304" pitchFamily="18" charset="0"/>
                </a:rPr>
                <a:t>?</a:t>
              </a:r>
            </a:p>
          </p:txBody>
        </p:sp>
      </p:grpSp>
      <p:sp>
        <p:nvSpPr>
          <p:cNvPr id="6" name="Marcador de texto 5">
            <a:extLst>
              <a:ext uri="{FF2B5EF4-FFF2-40B4-BE49-F238E27FC236}">
                <a16:creationId xmlns:a16="http://schemas.microsoft.com/office/drawing/2014/main" xmlns="" id="{B237D1CA-B91A-410E-A968-D017BBE99F99}"/>
              </a:ext>
            </a:extLst>
          </p:cNvPr>
          <p:cNvSpPr>
            <a:spLocks noGrp="1"/>
          </p:cNvSpPr>
          <p:nvPr>
            <p:ph type="body" sz="quarter" idx="13"/>
          </p:nvPr>
        </p:nvSpPr>
        <p:spPr>
          <a:xfrm>
            <a:off x="935815" y="1999696"/>
            <a:ext cx="2328877" cy="518296"/>
          </a:xfrm>
        </p:spPr>
        <p:txBody>
          <a:bodyPr rtlCol="0"/>
          <a:lstStyle/>
          <a:p>
            <a:r>
              <a:rPr lang="es-ES" sz="2600" b="0" dirty="0">
                <a:solidFill>
                  <a:schemeClr val="bg1"/>
                </a:solidFill>
                <a:latin typeface="Berlin Sans FB" panose="020E0602020502020306" pitchFamily="34" charset="0"/>
              </a:rPr>
              <a:t>CONCLUSIONES</a:t>
            </a:r>
          </a:p>
          <a:p>
            <a:pPr rtl="0"/>
            <a:endParaRPr lang="es-ES" dirty="0"/>
          </a:p>
        </p:txBody>
      </p:sp>
      <p:pic>
        <p:nvPicPr>
          <p:cNvPr id="20" name="Imagen 19"/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0" b="89979" l="13923" r="100000"/>
                    </a14:imgEffect>
                  </a14:imgLayer>
                </a14:imgProps>
              </a:ext>
            </a:extLst>
          </a:blip>
          <a:srcRect l="16085" t="14650" r="14780" b="19004"/>
          <a:stretch/>
        </p:blipFill>
        <p:spPr>
          <a:xfrm>
            <a:off x="6387307" y="2568544"/>
            <a:ext cx="5096783" cy="356680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88837873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2" name="Marcador de posición de imagen 11" descr="Marcador de posición de imagen">
            <a:extLst>
              <a:ext uri="{FF2B5EF4-FFF2-40B4-BE49-F238E27FC236}">
                <a16:creationId xmlns:a16="http://schemas.microsoft.com/office/drawing/2014/main" xmlns="" id="{C4330FBA-FEA8-B941-8864-B3DEDDE80404}"/>
              </a:ext>
            </a:extLst>
          </p:cNvPr>
          <p:cNvPicPr>
            <a:picLocks noGrp="1" noChangeAspect="1"/>
          </p:cNvPicPr>
          <p:nvPr>
            <p:ph type="pic" sz="quarter" idx="10"/>
          </p:nvPr>
        </p:nvPicPr>
        <p:blipFill>
          <a:blip r:embed="rId3" cstate="screen">
            <a:extLst>
              <a:ext uri="{28A0092B-C50C-407E-A947-70E740481C1C}">
                <a14:useLocalDpi xmlns:a14="http://schemas.microsoft.com/office/drawing/2010/main"/>
              </a:ext>
            </a:extLst>
          </a:blip>
          <a:srcRect/>
          <a:stretch>
            <a:fillRect/>
          </a:stretch>
        </p:blipFill>
        <p:spPr/>
      </p:pic>
      <p:sp>
        <p:nvSpPr>
          <p:cNvPr id="38" name="Cuadro de texto 37" descr="Énfasis en el bloque del título">
            <a:extLst>
              <a:ext uri="{FF2B5EF4-FFF2-40B4-BE49-F238E27FC236}">
                <a16:creationId xmlns:a16="http://schemas.microsoft.com/office/drawing/2014/main" xmlns="" id="{B231FB9C-F234-41D0-A4CE-8C29A5F2F553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 txBox="1">
            <a:spLocks/>
          </p:cNvSpPr>
          <p:nvPr/>
        </p:nvSpPr>
        <p:spPr>
          <a:xfrm>
            <a:off x="11354303" y="3842399"/>
            <a:ext cx="846997" cy="2200275"/>
          </a:xfrm>
          <a:custGeom>
            <a:avLst/>
            <a:gdLst>
              <a:gd name="connsiteX0" fmla="*/ 99480 w 846997"/>
              <a:gd name="connsiteY0" fmla="*/ 0 h 2200275"/>
              <a:gd name="connsiteX1" fmla="*/ 846997 w 846997"/>
              <a:gd name="connsiteY1" fmla="*/ 0 h 2200275"/>
              <a:gd name="connsiteX2" fmla="*/ 846997 w 846997"/>
              <a:gd name="connsiteY2" fmla="*/ 2200275 h 2200275"/>
              <a:gd name="connsiteX3" fmla="*/ 99480 w 846997"/>
              <a:gd name="connsiteY3" fmla="*/ 2200275 h 2200275"/>
              <a:gd name="connsiteX4" fmla="*/ 0 w 846997"/>
              <a:gd name="connsiteY4" fmla="*/ 2099942 h 2200275"/>
              <a:gd name="connsiteX5" fmla="*/ 0 w 846997"/>
              <a:gd name="connsiteY5" fmla="*/ 100333 h 2200275"/>
              <a:gd name="connsiteX6" fmla="*/ 99480 w 846997"/>
              <a:gd name="connsiteY6" fmla="*/ 0 h 220027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846997" h="2200275">
                <a:moveTo>
                  <a:pt x="99480" y="0"/>
                </a:moveTo>
                <a:lnTo>
                  <a:pt x="846997" y="0"/>
                </a:lnTo>
                <a:lnTo>
                  <a:pt x="846997" y="2200275"/>
                </a:lnTo>
                <a:lnTo>
                  <a:pt x="99480" y="2200275"/>
                </a:lnTo>
                <a:cubicBezTo>
                  <a:pt x="44539" y="2200275"/>
                  <a:pt x="0" y="2155354"/>
                  <a:pt x="0" y="2099942"/>
                </a:cubicBezTo>
                <a:lnTo>
                  <a:pt x="0" y="100333"/>
                </a:lnTo>
                <a:cubicBezTo>
                  <a:pt x="0" y="44921"/>
                  <a:pt x="44539" y="0"/>
                  <a:pt x="99480" y="0"/>
                </a:cubicBezTo>
                <a:close/>
              </a:path>
            </a:pathLst>
          </a:custGeom>
          <a:gradFill>
            <a:gsLst>
              <a:gs pos="100000">
                <a:schemeClr val="tx1">
                  <a:lumMod val="75000"/>
                  <a:lumOff val="25000"/>
                </a:schemeClr>
              </a:gs>
              <a:gs pos="0">
                <a:schemeClr val="tx1"/>
              </a:gs>
            </a:gsLst>
            <a:lin ang="0" scaled="0"/>
          </a:gradFill>
          <a:ln w="3175">
            <a:solidFill>
              <a:schemeClr val="tx1">
                <a:lumMod val="85000"/>
                <a:lumOff val="15000"/>
              </a:schemeClr>
            </a:solidFill>
          </a:ln>
        </p:spPr>
        <p:txBody>
          <a:bodyPr vert="horz" wrap="square" lIns="180000" tIns="288000" rIns="180000" bIns="180000" rtlCol="0" anchor="t">
            <a:noAutofit/>
          </a:bodyPr>
          <a:lstStyle>
            <a:lvl1pPr algn="l" defTabSz="914400" rtl="0" eaLnBrk="1" latinLnBrk="0" hangingPunct="1">
              <a:lnSpc>
                <a:spcPts val="4000"/>
              </a:lnSpc>
              <a:spcBef>
                <a:spcPct val="0"/>
              </a:spcBef>
              <a:buNone/>
              <a:defRPr sz="5000" b="1" kern="1200" spc="-300">
                <a:solidFill>
                  <a:schemeClr val="bg1">
                    <a:lumMod val="95000"/>
                  </a:schemeClr>
                </a:solidFill>
                <a:latin typeface="+mj-lt"/>
                <a:ea typeface="+mj-ea"/>
                <a:cs typeface="+mj-cs"/>
              </a:defRPr>
            </a:lvl1pPr>
          </a:lstStyle>
          <a:p>
            <a:pPr rtl="0"/>
            <a:endParaRPr lang="es-ES"/>
          </a:p>
        </p:txBody>
      </p:sp>
      <p:sp>
        <p:nvSpPr>
          <p:cNvPr id="35" name="Triángulo isósceles 34" descr="Sombra en el bloque del título">
            <a:extLst>
              <a:ext uri="{FF2B5EF4-FFF2-40B4-BE49-F238E27FC236}">
                <a16:creationId xmlns:a16="http://schemas.microsoft.com/office/drawing/2014/main" xmlns="" id="{FE193317-B8BD-46CA-B0A6-8A7511B086D9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/>
          <p:nvPr/>
        </p:nvSpPr>
        <p:spPr>
          <a:xfrm rot="10800000">
            <a:off x="11359065" y="5556894"/>
            <a:ext cx="476249" cy="424971"/>
          </a:xfrm>
          <a:prstGeom prst="triangle">
            <a:avLst>
              <a:gd name="adj" fmla="val 100000"/>
            </a:avLst>
          </a:prstGeom>
          <a:solidFill>
            <a:schemeClr val="accent1"/>
          </a:solidFill>
          <a:ln w="3175">
            <a:solidFill>
              <a:schemeClr val="tx1">
                <a:lumMod val="65000"/>
                <a:lumOff val="3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rtl="0"/>
            <a:endParaRPr lang="es-ES"/>
          </a:p>
        </p:txBody>
      </p:sp>
      <p:sp>
        <p:nvSpPr>
          <p:cNvPr id="32" name="Forma libre 5" descr="Bloque de énfasis sólido">
            <a:extLst>
              <a:ext uri="{FF2B5EF4-FFF2-40B4-BE49-F238E27FC236}">
                <a16:creationId xmlns:a16="http://schemas.microsoft.com/office/drawing/2014/main" xmlns="" id="{85E0D4E1-E389-4671-B0E7-165A10A05425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4257349" y="2355010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63500" cap="flat">
            <a:noFill/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sp>
        <p:nvSpPr>
          <p:cNvPr id="33" name="Forma libre 5" descr="Bloque de énfasis sin relleno">
            <a:extLst>
              <a:ext uri="{FF2B5EF4-FFF2-40B4-BE49-F238E27FC236}">
                <a16:creationId xmlns:a16="http://schemas.microsoft.com/office/drawing/2014/main" xmlns="" id="{8186FEAF-6E1E-4258-94C3-5C589D4B5ADE}"/>
              </a:ext>
              <a:ext uri="{C183D7F6-B498-43B3-948B-1728B52AA6E4}">
                <adec:decorative xmlns="" xmlns:adec="http://schemas.microsoft.com/office/drawing/2017/decorative" val="1"/>
              </a:ext>
            </a:extLst>
          </p:cNvPr>
          <p:cNvSpPr>
            <a:spLocks noChangeAspect="1"/>
          </p:cNvSpPr>
          <p:nvPr/>
        </p:nvSpPr>
        <p:spPr bwMode="auto">
          <a:xfrm>
            <a:off x="6490727" y="1236374"/>
            <a:ext cx="1838651" cy="1613506"/>
          </a:xfrm>
          <a:custGeom>
            <a:avLst/>
            <a:gdLst>
              <a:gd name="T0" fmla="*/ 781 w 1099"/>
              <a:gd name="T1" fmla="*/ 0 h 968"/>
              <a:gd name="T2" fmla="*/ 318 w 1099"/>
              <a:gd name="T3" fmla="*/ 0 h 968"/>
              <a:gd name="T4" fmla="*/ 246 w 1099"/>
              <a:gd name="T5" fmla="*/ 42 h 968"/>
              <a:gd name="T6" fmla="*/ 15 w 1099"/>
              <a:gd name="T7" fmla="*/ 443 h 968"/>
              <a:gd name="T8" fmla="*/ 15 w 1099"/>
              <a:gd name="T9" fmla="*/ 525 h 968"/>
              <a:gd name="T10" fmla="*/ 246 w 1099"/>
              <a:gd name="T11" fmla="*/ 926 h 968"/>
              <a:gd name="T12" fmla="*/ 318 w 1099"/>
              <a:gd name="T13" fmla="*/ 968 h 968"/>
              <a:gd name="T14" fmla="*/ 781 w 1099"/>
              <a:gd name="T15" fmla="*/ 968 h 968"/>
              <a:gd name="T16" fmla="*/ 852 w 1099"/>
              <a:gd name="T17" fmla="*/ 926 h 968"/>
              <a:gd name="T18" fmla="*/ 1084 w 1099"/>
              <a:gd name="T19" fmla="*/ 525 h 968"/>
              <a:gd name="T20" fmla="*/ 1084 w 1099"/>
              <a:gd name="T21" fmla="*/ 443 h 968"/>
              <a:gd name="T22" fmla="*/ 852 w 1099"/>
              <a:gd name="T23" fmla="*/ 42 h 968"/>
              <a:gd name="T24" fmla="*/ 781 w 1099"/>
              <a:gd name="T25" fmla="*/ 0 h 96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</a:cxnLst>
            <a:rect l="0" t="0" r="r" b="b"/>
            <a:pathLst>
              <a:path w="1099" h="968">
                <a:moveTo>
                  <a:pt x="781" y="0"/>
                </a:moveTo>
                <a:cubicBezTo>
                  <a:pt x="318" y="0"/>
                  <a:pt x="318" y="0"/>
                  <a:pt x="318" y="0"/>
                </a:cubicBezTo>
                <a:cubicBezTo>
                  <a:pt x="288" y="0"/>
                  <a:pt x="261" y="16"/>
                  <a:pt x="246" y="42"/>
                </a:cubicBezTo>
                <a:cubicBezTo>
                  <a:pt x="15" y="443"/>
                  <a:pt x="15" y="443"/>
                  <a:pt x="15" y="443"/>
                </a:cubicBezTo>
                <a:cubicBezTo>
                  <a:pt x="0" y="468"/>
                  <a:pt x="0" y="500"/>
                  <a:pt x="15" y="525"/>
                </a:cubicBezTo>
                <a:cubicBezTo>
                  <a:pt x="246" y="926"/>
                  <a:pt x="246" y="926"/>
                  <a:pt x="246" y="926"/>
                </a:cubicBezTo>
                <a:cubicBezTo>
                  <a:pt x="261" y="952"/>
                  <a:pt x="288" y="968"/>
                  <a:pt x="318" y="968"/>
                </a:cubicBezTo>
                <a:cubicBezTo>
                  <a:pt x="781" y="968"/>
                  <a:pt x="781" y="968"/>
                  <a:pt x="781" y="968"/>
                </a:cubicBezTo>
                <a:cubicBezTo>
                  <a:pt x="810" y="968"/>
                  <a:pt x="838" y="952"/>
                  <a:pt x="852" y="926"/>
                </a:cubicBezTo>
                <a:cubicBezTo>
                  <a:pt x="1084" y="525"/>
                  <a:pt x="1084" y="525"/>
                  <a:pt x="1084" y="525"/>
                </a:cubicBezTo>
                <a:cubicBezTo>
                  <a:pt x="1099" y="500"/>
                  <a:pt x="1099" y="468"/>
                  <a:pt x="1084" y="443"/>
                </a:cubicBezTo>
                <a:cubicBezTo>
                  <a:pt x="852" y="42"/>
                  <a:pt x="852" y="42"/>
                  <a:pt x="852" y="42"/>
                </a:cubicBezTo>
                <a:cubicBezTo>
                  <a:pt x="838" y="16"/>
                  <a:pt x="810" y="0"/>
                  <a:pt x="781" y="0"/>
                </a:cubicBezTo>
                <a:close/>
              </a:path>
            </a:pathLst>
          </a:custGeom>
          <a:noFill/>
          <a:ln w="63500" cap="flat">
            <a:solidFill>
              <a:schemeClr val="bg1">
                <a:lumMod val="95000"/>
              </a:schemeClr>
            </a:solidFill>
            <a:prstDash val="solid"/>
            <a:miter lim="800000"/>
            <a:headEnd/>
            <a:tailEnd/>
          </a:ln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rtl="0"/>
            <a:endParaRPr lang="es-ES"/>
          </a:p>
        </p:txBody>
      </p:sp>
      <p:pic>
        <p:nvPicPr>
          <p:cNvPr id="8" name="Gráfico 7" descr="Usuario" title="Icono del nombre del moderador">
            <a:extLst>
              <a:ext uri="{FF2B5EF4-FFF2-40B4-BE49-F238E27FC236}">
                <a16:creationId xmlns:a16="http://schemas.microsoft.com/office/drawing/2014/main" xmlns="" id="{111541C4-DB03-4E53-994D-499C7D73C4DF}"/>
              </a:ext>
            </a:extLst>
          </p:cNvPr>
          <p:cNvPicPr>
            <a:picLocks noChangeAspect="1"/>
          </p:cNvPicPr>
          <p:nvPr/>
        </p:nvPicPr>
        <p:blipFill>
          <a:blip r:embed="rId4" cstate="screen">
            <a:extLst>
              <a:ext uri="{28A0092B-C50C-407E-A947-70E740481C1C}">
                <a14:useLocalDpi xmlns:a14="http://schemas.microsoft.com/office/drawing/2010/main"/>
              </a:ext>
              <a:ext uri="{96DAC541-7B7A-43D3-8B79-37D633B846F1}">
                <asvg:svgBlip xmlns:asvg="http://schemas.microsoft.com/office/drawing/2016/SVG/main" xmlns="" r:embed="rId5"/>
              </a:ext>
            </a:extLst>
          </a:blip>
          <a:stretch>
            <a:fillRect/>
          </a:stretch>
        </p:blipFill>
        <p:spPr>
          <a:xfrm>
            <a:off x="7678512" y="3859066"/>
            <a:ext cx="218900" cy="218900"/>
          </a:xfrm>
          <a:prstGeom prst="rect">
            <a:avLst/>
          </a:prstGeom>
        </p:spPr>
      </p:pic>
      <p:sp>
        <p:nvSpPr>
          <p:cNvPr id="4" name="Marcador de texto 3">
            <a:extLst>
              <a:ext uri="{FF2B5EF4-FFF2-40B4-BE49-F238E27FC236}">
                <a16:creationId xmlns:a16="http://schemas.microsoft.com/office/drawing/2014/main" xmlns="" id="{60828E04-9C2A-4859-8050-C2DF67A249CB}"/>
              </a:ext>
            </a:extLst>
          </p:cNvPr>
          <p:cNvSpPr>
            <a:spLocks noGrp="1"/>
          </p:cNvSpPr>
          <p:nvPr>
            <p:ph type="body" sz="quarter" idx="15"/>
          </p:nvPr>
        </p:nvSpPr>
        <p:spPr/>
        <p:txBody>
          <a:bodyPr rtlCol="0"/>
          <a:lstStyle/>
          <a:p>
            <a:pPr rtl="0"/>
            <a:r>
              <a:rPr lang="es-ES" sz="1800"/>
              <a:t>Elvira Cano</a:t>
            </a:r>
          </a:p>
        </p:txBody>
      </p:sp>
      <p:sp>
        <p:nvSpPr>
          <p:cNvPr id="5" name="Marcador de texto 4">
            <a:extLst>
              <a:ext uri="{FF2B5EF4-FFF2-40B4-BE49-F238E27FC236}">
                <a16:creationId xmlns:a16="http://schemas.microsoft.com/office/drawing/2014/main" xmlns="" id="{11265965-2271-4C1C-BD0A-6F85F80FF9A6}"/>
              </a:ext>
            </a:extLst>
          </p:cNvPr>
          <p:cNvSpPr>
            <a:spLocks noGrp="1"/>
          </p:cNvSpPr>
          <p:nvPr>
            <p:ph type="body" sz="quarter" idx="16"/>
          </p:nvPr>
        </p:nvSpPr>
        <p:spPr/>
        <p:txBody>
          <a:bodyPr rtlCol="0"/>
          <a:lstStyle/>
          <a:p>
            <a:pPr rtl="0"/>
            <a:r>
              <a:rPr lang="es-ES" sz="1800" dirty="0"/>
              <a:t>+1 23 987 6554</a:t>
            </a:r>
          </a:p>
        </p:txBody>
      </p:sp>
      <p:sp>
        <p:nvSpPr>
          <p:cNvPr id="22" name="Marcador de texto 21">
            <a:extLst>
              <a:ext uri="{FF2B5EF4-FFF2-40B4-BE49-F238E27FC236}">
                <a16:creationId xmlns:a16="http://schemas.microsoft.com/office/drawing/2014/main" xmlns="" id="{43DBE4D9-1044-49A3-ABD5-477041FF2B63}"/>
              </a:ext>
            </a:extLst>
          </p:cNvPr>
          <p:cNvSpPr>
            <a:spLocks noGrp="1"/>
          </p:cNvSpPr>
          <p:nvPr>
            <p:ph type="body" sz="quarter" idx="18"/>
          </p:nvPr>
        </p:nvSpPr>
        <p:spPr/>
        <p:txBody>
          <a:bodyPr rtlCol="0"/>
          <a:lstStyle/>
          <a:p>
            <a:pPr rtl="0"/>
            <a:endParaRPr lang="es-ES" sz="1800" dirty="0"/>
          </a:p>
        </p:txBody>
      </p:sp>
      <p:sp>
        <p:nvSpPr>
          <p:cNvPr id="2" name="Marcador de texto 1"/>
          <p:cNvSpPr>
            <a:spLocks noGrp="1"/>
          </p:cNvSpPr>
          <p:nvPr>
            <p:ph type="body" sz="quarter" idx="17"/>
          </p:nvPr>
        </p:nvSpPr>
        <p:spPr/>
        <p:txBody>
          <a:bodyPr/>
          <a:lstStyle/>
          <a:p>
            <a:endParaRPr lang="es-ES"/>
          </a:p>
        </p:txBody>
      </p:sp>
      <p:sp>
        <p:nvSpPr>
          <p:cNvPr id="3" name="Título 2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pPr algn="ctr"/>
            <a:r>
              <a:rPr lang="es-ES" dirty="0"/>
              <a:t/>
            </a:r>
            <a:br>
              <a:rPr lang="es-ES" dirty="0"/>
            </a:br>
            <a:endParaRPr lang="es-ES" sz="5500" dirty="0"/>
          </a:p>
        </p:txBody>
      </p:sp>
      <p:sp>
        <p:nvSpPr>
          <p:cNvPr id="7" name="CuadroTexto 6"/>
          <p:cNvSpPr txBox="1"/>
          <p:nvPr/>
        </p:nvSpPr>
        <p:spPr>
          <a:xfrm>
            <a:off x="8193878" y="3725458"/>
            <a:ext cx="2922595" cy="93871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s-ES" sz="5500" dirty="0">
                <a:solidFill>
                  <a:schemeClr val="bg1"/>
                </a:solidFill>
                <a:latin typeface="Berlin Sans FB" panose="020E0602020502020306" pitchFamily="34" charset="0"/>
              </a:rPr>
              <a:t>GRACIAS</a:t>
            </a:r>
            <a:endParaRPr lang="es-ES" sz="55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153678306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Tema de Office">
  <a:themeElements>
    <a:clrScheme name="Custom 129">
      <a:dk1>
        <a:sysClr val="windowText" lastClr="000000"/>
      </a:dk1>
      <a:lt1>
        <a:srgbClr val="FFFFFF"/>
      </a:lt1>
      <a:dk2>
        <a:srgbClr val="3F3F3F"/>
      </a:dk2>
      <a:lt2>
        <a:srgbClr val="F2F2F2"/>
      </a:lt2>
      <a:accent1>
        <a:srgbClr val="25C6E3"/>
      </a:accent1>
      <a:accent2>
        <a:srgbClr val="E80554"/>
      </a:accent2>
      <a:accent3>
        <a:srgbClr val="A9E26F"/>
      </a:accent3>
      <a:accent4>
        <a:srgbClr val="EAD000"/>
      </a:accent4>
      <a:accent5>
        <a:srgbClr val="1A0F49"/>
      </a:accent5>
      <a:accent6>
        <a:srgbClr val="FF4A01"/>
      </a:accent6>
      <a:hlink>
        <a:srgbClr val="25C6E3"/>
      </a:hlink>
      <a:folHlink>
        <a:srgbClr val="25C6E3"/>
      </a:folHlink>
    </a:clrScheme>
    <a:fontScheme name="Custom 147">
      <a:majorFont>
        <a:latin typeface="Corbel"/>
        <a:ea typeface=""/>
        <a:cs typeface=""/>
      </a:majorFont>
      <a:minorFont>
        <a:latin typeface="Calibri Light"/>
        <a:ea typeface=""/>
        <a:cs typeface="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>
    <a:spDef>
      <a:spPr>
        <a:ln>
          <a:noFill/>
        </a:ln>
      </a:spPr>
      <a:bodyPr rtlCol="0" anchor="ctr"/>
      <a:lstStyle>
        <a:defPPr algn="ctr">
          <a:defRPr/>
        </a:defPPr>
      </a:lstStyle>
      <a:style>
        <a:lnRef idx="2">
          <a:schemeClr val="accent1">
            <a:shade val="50000"/>
          </a:schemeClr>
        </a:lnRef>
        <a:fillRef idx="1">
          <a:schemeClr val="accent1"/>
        </a:fillRef>
        <a:effectRef idx="0">
          <a:schemeClr val="accent1"/>
        </a:effectRef>
        <a:fontRef idx="minor">
          <a:schemeClr val="lt1"/>
        </a:fontRef>
      </a:style>
    </a:spDef>
  </a:objectDefaults>
  <a:extraClrSchemeLst/>
  <a:extLst>
    <a:ext uri="{05A4C25C-085E-4340-85A3-A5531E510DB2}">
      <thm15:themeFamily xmlns:thm15="http://schemas.microsoft.com/office/thememl/2012/main" name="Office_19716744_TF16411253.potx" id="{0B1A14E9-289E-449B-9BD5-2914559B1E1B}" vid="{515F3326-60D8-4ADD-A22D-1407135FFD3A}"/>
    </a:ext>
  </a:extLst>
</a:theme>
</file>

<file path=ppt/theme/theme2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Tema de Offic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" ma:contentTypeID="0x010100DEEA25CC0A0AC24199CDC46C25B8B0BC" ma:contentTypeVersion="9" ma:contentTypeDescription="Create a new document." ma:contentTypeScope="" ma:versionID="76e25e1730b4532ab1d5e5b131a96a5a">
  <xsd:schema xmlns:xsd="http://www.w3.org/2001/XMLSchema" xmlns:xs="http://www.w3.org/2001/XMLSchema" xmlns:p="http://schemas.microsoft.com/office/2006/metadata/properties" xmlns:ns1="http://schemas.microsoft.com/sharepoint/v3" xmlns:ns2="6dc4bcd6-49db-4c07-9060-8acfc67cef9f" xmlns:ns3="fb0879af-3eba-417a-a55a-ffe6dcd6ca77" targetNamespace="http://schemas.microsoft.com/office/2006/metadata/properties" ma:root="true" ma:fieldsID="ad1e9281a84c4949647088091c718de3" ns1:_="" ns2:_="" ns3:_="">
    <xsd:import namespace="http://schemas.microsoft.com/sharepoint/v3"/>
    <xsd:import namespace="6dc4bcd6-49db-4c07-9060-8acfc67cef9f"/>
    <xsd:import namespace="fb0879af-3eba-417a-a55a-ffe6dcd6ca77"/>
    <xsd:element name="properties">
      <xsd:complexType>
        <xsd:sequence>
          <xsd:element name="documentManagement">
            <xsd:complexType>
              <xsd:all>
                <xsd:element ref="ns2:MediaServiceMetadata" minOccurs="0"/>
                <xsd:element ref="ns2:MediaServiceFastMetadata" minOccurs="0"/>
                <xsd:element ref="ns2:MediaServiceOCR" minOccurs="0"/>
                <xsd:element ref="ns3:SharedWithUsers" minOccurs="0"/>
                <xsd:element ref="ns3:SharedWithDetails" minOccurs="0"/>
                <xsd:element ref="ns3:LastSharedByUser" minOccurs="0"/>
                <xsd:element ref="ns3:LastSharedByTime" minOccurs="0"/>
                <xsd:element ref="ns1:_ip_UnifiedCompliancePolicyProperties" minOccurs="0"/>
                <xsd:element ref="ns1:_ip_UnifiedCompliancePolicyUIAction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http://schemas.microsoft.com/sharepoint/v3" elementFormDefault="qualified">
    <xsd:import namespace="http://schemas.microsoft.com/office/2006/documentManagement/types"/>
    <xsd:import namespace="http://schemas.microsoft.com/office/infopath/2007/PartnerControls"/>
    <xsd:element name="_ip_UnifiedCompliancePolicyProperties" ma:index="15" nillable="true" ma:displayName="Unified Compliance Policy Properties" ma:hidden="true" ma:internalName="_ip_UnifiedCompliancePolicyProperties">
      <xsd:simpleType>
        <xsd:restriction base="dms:Note"/>
      </xsd:simpleType>
    </xsd:element>
    <xsd:element name="_ip_UnifiedCompliancePolicyUIAction" ma:index="16" nillable="true" ma:displayName="Unified Compliance Policy UI Action" ma:hidden="true" ma:internalName="_ip_UnifiedCompliancePolicyUIAction">
      <xsd:simpleType>
        <xsd:restriction base="dms:Text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6dc4bcd6-49db-4c07-9060-8acfc67cef9f" elementFormDefault="qualified">
    <xsd:import namespace="http://schemas.microsoft.com/office/2006/documentManagement/types"/>
    <xsd:import namespace="http://schemas.microsoft.com/office/infopath/2007/PartnerControls"/>
    <xsd:element name="MediaServiceMetadata" ma:index="8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9" nillable="true" ma:displayName="MediaServiceFastMetadata" ma:hidden="true" ma:internalName="MediaServiceFastMetadata" ma:readOnly="true">
      <xsd:simpleType>
        <xsd:restriction base="dms:Note"/>
      </xsd:simpleType>
    </xsd:element>
    <xsd:element name="MediaServiceOCR" ma:index="10" nillable="true" ma:displayName="MediaServiceOCR" ma:internalName="MediaServiceOCR" ma:readOnly="true">
      <xsd:simpleType>
        <xsd:restriction base="dms:Note">
          <xsd:maxLength value="255"/>
        </xsd:restriction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fb0879af-3eba-417a-a55a-ffe6dcd6ca77" elementFormDefault="qualified">
    <xsd:import namespace="http://schemas.microsoft.com/office/2006/documentManagement/types"/>
    <xsd:import namespace="http://schemas.microsoft.com/office/infopath/2007/PartnerControls"/>
    <xsd:element name="SharedWithUsers" ma:index="11" nillable="true" ma:displayName="Shared With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12" nillable="true" ma:displayName="Shared With Details" ma:internalName="SharedWithDetails" ma:readOnly="true">
      <xsd:simpleType>
        <xsd:restriction base="dms:Note">
          <xsd:maxLength value="255"/>
        </xsd:restriction>
      </xsd:simpleType>
    </xsd:element>
    <xsd:element name="LastSharedByUser" ma:index="13" nillable="true" ma:displayName="Last Shared By User" ma:hidden="true" ma:internalName="LastSharedByUser" ma:readOnly="true">
      <xsd:simpleType>
        <xsd:restriction base="dms:Note"/>
      </xsd:simpleType>
    </xsd:element>
    <xsd:element name="LastSharedByTime" ma:index="14" nillable="true" ma:displayName="Last Shared By Time" ma:hidden="true" ma:internalName="LastSharedByTime" ma:readOnly="true">
      <xsd:simpleType>
        <xsd:restriction base="dms:DateTime"/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Content Type"/>
        <xsd:element ref="dc:title" minOccurs="0" maxOccurs="1" ma:index="4" ma:displayName="Title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_ip_UnifiedCompliancePolicyUIAction xmlns="http://schemas.microsoft.com/sharepoint/v3" xsi:nil="true"/>
    <_ip_UnifiedCompliancePolicyProperties xmlns="http://schemas.microsoft.com/sharepoint/v3" xsi:nil="true"/>
  </documentManagement>
</p:properties>
</file>

<file path=customXml/itemProps1.xml><?xml version="1.0" encoding="utf-8"?>
<ds:datastoreItem xmlns:ds="http://schemas.openxmlformats.org/officeDocument/2006/customXml" ds:itemID="{D4F06F66-218D-4D1C-873A-158A1848B8D9}">
  <ds:schemaRefs>
    <ds:schemaRef ds:uri="http://schemas.microsoft.com/office/2006/metadata/contentType"/>
    <ds:schemaRef ds:uri="http://schemas.microsoft.com/office/2006/metadata/properties/metaAttributes"/>
    <ds:schemaRef ds:uri="http://www.w3.org/2001/XMLSchema"/>
    <ds:schemaRef ds:uri="http://schemas.microsoft.com/office/2006/metadata/properties"/>
    <ds:schemaRef ds:uri="http://schemas.microsoft.com/sharepoint/v3"/>
    <ds:schemaRef ds:uri="6dc4bcd6-49db-4c07-9060-8acfc67cef9f"/>
    <ds:schemaRef ds:uri="fb0879af-3eba-417a-a55a-ffe6dcd6ca77"/>
    <ds:schemaRef ds:uri="http://schemas.microsoft.com/office/2006/documentManagement/types"/>
    <ds:schemaRef ds:uri="http://schemas.microsoft.com/office/infopath/2007/PartnerControls"/>
    <ds:schemaRef ds:uri="http://schemas.openxmlformats.org/package/2006/metadata/core-properties"/>
    <ds:schemaRef ds:uri="http://purl.org/dc/elements/1.1/"/>
    <ds:schemaRef ds:uri="http://purl.org/dc/terms/"/>
    <ds:schemaRef ds:uri="http://schemas.microsoft.com/internal/obd"/>
  </ds:schemaRefs>
</ds:datastoreItem>
</file>

<file path=customXml/itemProps2.xml><?xml version="1.0" encoding="utf-8"?>
<ds:datastoreItem xmlns:ds="http://schemas.openxmlformats.org/officeDocument/2006/customXml" ds:itemID="{9D8A50AA-654B-45CA-B6AD-FDA9E9535EF9}">
  <ds:schemaRefs>
    <ds:schemaRef ds:uri="http://www.w3.org/XML/1998/namespace"/>
    <ds:schemaRef ds:uri="http://purl.org/dc/dcmitype/"/>
    <ds:schemaRef ds:uri="fb0879af-3eba-417a-a55a-ffe6dcd6ca77"/>
    <ds:schemaRef ds:uri="http://schemas.microsoft.com/office/2006/documentManagement/types"/>
    <ds:schemaRef ds:uri="http://purl.org/dc/elements/1.1/"/>
    <ds:schemaRef ds:uri="http://purl.org/dc/terms/"/>
    <ds:schemaRef ds:uri="http://schemas.microsoft.com/office/infopath/2007/PartnerControls"/>
    <ds:schemaRef ds:uri="http://schemas.openxmlformats.org/package/2006/metadata/core-properties"/>
    <ds:schemaRef ds:uri="6dc4bcd6-49db-4c07-9060-8acfc67cef9f"/>
    <ds:schemaRef ds:uri="http://schemas.microsoft.com/sharepoint/v3"/>
    <ds:schemaRef ds:uri="http://schemas.microsoft.com/office/2006/metadata/properties"/>
  </ds:schemaRefs>
</ds:datastoreItem>
</file>

<file path=docProps/app.xml><?xml version="1.0" encoding="utf-8"?>
<Properties xmlns="http://schemas.openxmlformats.org/officeDocument/2006/extended-properties" xmlns:vt="http://schemas.openxmlformats.org/officeDocument/2006/docPropsVTypes">
  <Template>Presentación geométrica</Template>
  <TotalTime>0</TotalTime>
  <Words>321</Words>
  <Application>Microsoft Office PowerPoint</Application>
  <PresentationFormat>Panorámica</PresentationFormat>
  <Paragraphs>62</Paragraphs>
  <Slides>8</Slides>
  <Notes>6</Notes>
  <HiddenSlides>0</HiddenSlides>
  <MMClips>0</MMClips>
  <ScaleCrop>false</ScaleCrop>
  <HeadingPairs>
    <vt:vector size="6" baseType="variant">
      <vt:variant>
        <vt:lpstr>Fuentes usadas</vt:lpstr>
      </vt:variant>
      <vt:variant>
        <vt:i4>10</vt:i4>
      </vt:variant>
      <vt:variant>
        <vt:lpstr>Tema</vt:lpstr>
      </vt:variant>
      <vt:variant>
        <vt:i4>1</vt:i4>
      </vt:variant>
      <vt:variant>
        <vt:lpstr>Títulos de diapositiva</vt:lpstr>
      </vt:variant>
      <vt:variant>
        <vt:i4>8</vt:i4>
      </vt:variant>
    </vt:vector>
  </HeadingPairs>
  <TitlesOfParts>
    <vt:vector size="19" baseType="lpstr">
      <vt:lpstr>Arial</vt:lpstr>
      <vt:lpstr>Bell MT</vt:lpstr>
      <vt:lpstr>Berlin Sans FB</vt:lpstr>
      <vt:lpstr>Berlin Sans FB Demi</vt:lpstr>
      <vt:lpstr>Calibri</vt:lpstr>
      <vt:lpstr>Calibri Light</vt:lpstr>
      <vt:lpstr>Constantia</vt:lpstr>
      <vt:lpstr>Corbel</vt:lpstr>
      <vt:lpstr>Times New Roman</vt:lpstr>
      <vt:lpstr>Wingdings</vt:lpstr>
      <vt:lpstr>Tema de Office</vt:lpstr>
      <vt:lpstr>Presentación de PowerPoint</vt:lpstr>
      <vt:lpstr>Presentación de PowerPoint</vt:lpstr>
      <vt:lpstr>How to Customize this Slide</vt:lpstr>
      <vt:lpstr>Presentación de PowerPoint</vt:lpstr>
      <vt:lpstr>PRINCIPALES DIFICULTADES</vt:lpstr>
      <vt:lpstr>Presentación de PowerPoint</vt:lpstr>
      <vt:lpstr>Presentación de PowerPoint</vt:lpstr>
      <vt:lpstr> </vt:lpstr>
    </vt:vector>
  </TitlesOfParts>
  <Company/>
  <LinksUpToDate>false</LinksUpToDate>
  <SharedDoc>false</SharedDoc>
  <HyperlinksChanged>false</HyperlinksChanged>
  <AppVersion>15.0000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2020-05-25T04:06:50Z</dcterms:created>
  <dcterms:modified xsi:type="dcterms:W3CDTF">2020-05-27T20:47:43Z</dcterms:modified>
</cp:coreProperties>
</file>